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dat" ContentType="text/plain"/>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82f9245afb664133" Type="http://schemas.microsoft.com/office/2006/relationships/txt" Target="udata/data.dat"/><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80" r:id="rId2"/>
    <p:sldId id="281" r:id="rId3"/>
    <p:sldId id="278" r:id="rId4"/>
    <p:sldId id="283" r:id="rId5"/>
    <p:sldId id="288" r:id="rId6"/>
    <p:sldId id="290" r:id="rId7"/>
    <p:sldId id="294" r:id="rId8"/>
    <p:sldId id="298" r:id="rId9"/>
    <p:sldId id="291" r:id="rId10"/>
    <p:sldId id="292" r:id="rId11"/>
    <p:sldId id="285" r:id="rId12"/>
  </p:sldIdLst>
  <p:sldSz cx="12192000" cy="6858000"/>
  <p:notesSz cx="6858000" cy="9144000"/>
  <p:defaultTextStyle>
    <a:defPPr>
      <a:defRPr lang="zh-CN"/>
    </a:defPPr>
    <a:lvl1pPr marL="0" algn="l" defTabSz="1028065" rtl="0" eaLnBrk="1" latinLnBrk="0" hangingPunct="1">
      <a:defRPr sz="2000" kern="1200">
        <a:solidFill>
          <a:schemeClr val="tx1"/>
        </a:solidFill>
        <a:latin typeface="+mn-lt"/>
        <a:ea typeface="+mn-ea"/>
        <a:cs typeface="+mn-cs"/>
      </a:defRPr>
    </a:lvl1pPr>
    <a:lvl2pPr marL="514350" algn="l" defTabSz="1028065" rtl="0" eaLnBrk="1" latinLnBrk="0" hangingPunct="1">
      <a:defRPr sz="2000" kern="1200">
        <a:solidFill>
          <a:schemeClr val="tx1"/>
        </a:solidFill>
        <a:latin typeface="+mn-lt"/>
        <a:ea typeface="+mn-ea"/>
        <a:cs typeface="+mn-cs"/>
      </a:defRPr>
    </a:lvl2pPr>
    <a:lvl3pPr marL="1028700" algn="l" defTabSz="1028065" rtl="0" eaLnBrk="1" latinLnBrk="0" hangingPunct="1">
      <a:defRPr sz="2000" kern="1200">
        <a:solidFill>
          <a:schemeClr val="tx1"/>
        </a:solidFill>
        <a:latin typeface="+mn-lt"/>
        <a:ea typeface="+mn-ea"/>
        <a:cs typeface="+mn-cs"/>
      </a:defRPr>
    </a:lvl3pPr>
    <a:lvl4pPr marL="1543050" algn="l" defTabSz="1028065" rtl="0" eaLnBrk="1" latinLnBrk="0" hangingPunct="1">
      <a:defRPr sz="2000" kern="1200">
        <a:solidFill>
          <a:schemeClr val="tx1"/>
        </a:solidFill>
        <a:latin typeface="+mn-lt"/>
        <a:ea typeface="+mn-ea"/>
        <a:cs typeface="+mn-cs"/>
      </a:defRPr>
    </a:lvl4pPr>
    <a:lvl5pPr marL="2057400" algn="l" defTabSz="1028065" rtl="0" eaLnBrk="1" latinLnBrk="0" hangingPunct="1">
      <a:defRPr sz="2000" kern="1200">
        <a:solidFill>
          <a:schemeClr val="tx1"/>
        </a:solidFill>
        <a:latin typeface="+mn-lt"/>
        <a:ea typeface="+mn-ea"/>
        <a:cs typeface="+mn-cs"/>
      </a:defRPr>
    </a:lvl5pPr>
    <a:lvl6pPr marL="2571750" algn="l" defTabSz="1028065" rtl="0" eaLnBrk="1" latinLnBrk="0" hangingPunct="1">
      <a:defRPr sz="2000" kern="1200">
        <a:solidFill>
          <a:schemeClr val="tx1"/>
        </a:solidFill>
        <a:latin typeface="+mn-lt"/>
        <a:ea typeface="+mn-ea"/>
        <a:cs typeface="+mn-cs"/>
      </a:defRPr>
    </a:lvl6pPr>
    <a:lvl7pPr marL="3086100" algn="l" defTabSz="1028065" rtl="0" eaLnBrk="1" latinLnBrk="0" hangingPunct="1">
      <a:defRPr sz="2000" kern="1200">
        <a:solidFill>
          <a:schemeClr val="tx1"/>
        </a:solidFill>
        <a:latin typeface="+mn-lt"/>
        <a:ea typeface="+mn-ea"/>
        <a:cs typeface="+mn-cs"/>
      </a:defRPr>
    </a:lvl7pPr>
    <a:lvl8pPr marL="3600450" algn="l" defTabSz="1028065" rtl="0" eaLnBrk="1" latinLnBrk="0" hangingPunct="1">
      <a:defRPr sz="2000" kern="1200">
        <a:solidFill>
          <a:schemeClr val="tx1"/>
        </a:solidFill>
        <a:latin typeface="+mn-lt"/>
        <a:ea typeface="+mn-ea"/>
        <a:cs typeface="+mn-cs"/>
      </a:defRPr>
    </a:lvl8pPr>
    <a:lvl9pPr marL="4114165" algn="l" defTabSz="1028065"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浅色样式 2 - 强调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37"/>
    <p:restoredTop sz="94635"/>
  </p:normalViewPr>
  <p:slideViewPr>
    <p:cSldViewPr snapToGrid="0">
      <p:cViewPr varScale="1">
        <p:scale>
          <a:sx n="115" d="100"/>
          <a:sy n="115" d="100"/>
        </p:scale>
        <p:origin x="44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自定义版式">
    <p:spTree>
      <p:nvGrpSpPr>
        <p:cNvPr id="1" name=""/>
        <p:cNvGrpSpPr/>
        <p:nvPr/>
      </p:nvGrpSpPr>
      <p:grpSpPr>
        <a:xfrm>
          <a:off x="0" y="0"/>
          <a:ext cx="0" cy="0"/>
          <a:chOff x="0" y="0"/>
          <a:chExt cx="0" cy="0"/>
        </a:xfrm>
      </p:grpSpPr>
      <p:pic>
        <p:nvPicPr>
          <p:cNvPr id="9" name="图片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 y="67"/>
            <a:ext cx="12191450" cy="6857933"/>
          </a:xfrm>
          <a:prstGeom prst="rect">
            <a:avLst/>
          </a:prstGeom>
        </p:spPr>
      </p:pic>
      <p:pic>
        <p:nvPicPr>
          <p:cNvPr id="7" name="图片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 y="67"/>
            <a:ext cx="12191450" cy="6857933"/>
          </a:xfrm>
          <a:prstGeom prst="rect">
            <a:avLst/>
          </a:prstGeom>
        </p:spPr>
      </p:pic>
      <p:sp>
        <p:nvSpPr>
          <p:cNvPr id="4" name="文本占位符 3"/>
          <p:cNvSpPr>
            <a:spLocks noGrp="1"/>
          </p:cNvSpPr>
          <p:nvPr>
            <p:ph type="body" sz="quarter" idx="10" hasCustomPrompt="1"/>
          </p:nvPr>
        </p:nvSpPr>
        <p:spPr>
          <a:xfrm>
            <a:off x="914757" y="1046790"/>
            <a:ext cx="8457801" cy="762064"/>
          </a:xfrm>
          <a:prstGeom prst="rect">
            <a:avLst/>
          </a:prstGeom>
        </p:spPr>
        <p:txBody>
          <a:bodyPr/>
          <a:lstStyle>
            <a:lvl1pPr marL="0" indent="0">
              <a:buFontTx/>
              <a:buNone/>
              <a:defRPr sz="4232" b="1">
                <a:solidFill>
                  <a:schemeClr val="bg1"/>
                </a:solidFill>
                <a:latin typeface="Microsoft YaHei" charset="-122"/>
                <a:ea typeface="Microsoft YaHei" charset="-122"/>
                <a:cs typeface="Microsoft YaHei" charset="-122"/>
              </a:defRPr>
            </a:lvl1pPr>
          </a:lstStyle>
          <a:p>
            <a:pPr marL="407839" marR="0" lvl="0" indent="-407839" algn="l" defTabSz="1087796"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zh-CN" altLang="en-US" dirty="0"/>
              <a:t>单击此处添加标题</a:t>
            </a:r>
          </a:p>
        </p:txBody>
      </p:sp>
      <p:sp>
        <p:nvSpPr>
          <p:cNvPr id="6" name="文本占位符 5"/>
          <p:cNvSpPr>
            <a:spLocks noGrp="1"/>
          </p:cNvSpPr>
          <p:nvPr>
            <p:ph type="body" sz="quarter" idx="11" hasCustomPrompt="1"/>
          </p:nvPr>
        </p:nvSpPr>
        <p:spPr>
          <a:xfrm>
            <a:off x="914758" y="1828665"/>
            <a:ext cx="7770762" cy="533129"/>
          </a:xfrm>
          <a:prstGeom prst="rect">
            <a:avLst/>
          </a:prstGeom>
        </p:spPr>
        <p:txBody>
          <a:bodyPr/>
          <a:lstStyle>
            <a:lvl1pPr marL="0" indent="0">
              <a:buFontTx/>
              <a:buNone/>
              <a:defRPr sz="2963" baseline="0">
                <a:solidFill>
                  <a:schemeClr val="bg1"/>
                </a:solidFill>
                <a:latin typeface="Microsoft YaHei" charset="-122"/>
                <a:ea typeface="Microsoft YaHei" charset="-122"/>
                <a:cs typeface="Microsoft YaHei" charset="-122"/>
              </a:defRPr>
            </a:lvl1pPr>
          </a:lstStyle>
          <a:p>
            <a:pPr marL="407839" marR="0" lvl="0" indent="-407839" algn="l" defTabSz="1087796"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zh-CN" altLang="en-US" dirty="0"/>
              <a:t>单击此处编辑文字</a:t>
            </a:r>
          </a:p>
        </p:txBody>
      </p:sp>
      <p:sp>
        <p:nvSpPr>
          <p:cNvPr id="8" name="文本占位符 7"/>
          <p:cNvSpPr>
            <a:spLocks noGrp="1"/>
          </p:cNvSpPr>
          <p:nvPr>
            <p:ph type="body" sz="quarter" idx="12" hasCustomPrompt="1"/>
          </p:nvPr>
        </p:nvSpPr>
        <p:spPr>
          <a:xfrm>
            <a:off x="914757" y="2992204"/>
            <a:ext cx="3351204" cy="305166"/>
          </a:xfrm>
          <a:prstGeom prst="rect">
            <a:avLst/>
          </a:prstGeom>
        </p:spPr>
        <p:txBody>
          <a:bodyPr/>
          <a:lstStyle>
            <a:lvl1pPr marL="0" indent="0">
              <a:buFontTx/>
              <a:buNone/>
              <a:defRPr sz="1693">
                <a:solidFill>
                  <a:schemeClr val="bg1"/>
                </a:solidFill>
                <a:latin typeface="Microsoft YaHei" charset="-122"/>
                <a:ea typeface="Microsoft YaHei" charset="-122"/>
                <a:cs typeface="Microsoft YaHei" charset="-122"/>
              </a:defRPr>
            </a:lvl1pPr>
          </a:lstStyle>
          <a:p>
            <a:pPr marL="407839" marR="0" lvl="0" indent="-407839" algn="l" defTabSz="1087796"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zh-CN" altLang="en-US" dirty="0"/>
              <a:t>年／月／日</a:t>
            </a:r>
          </a:p>
        </p:txBody>
      </p:sp>
      <p:pic>
        <p:nvPicPr>
          <p:cNvPr id="10" name="图片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4989" y="5792869"/>
            <a:ext cx="1703491" cy="521885"/>
          </a:xfrm>
          <a:prstGeom prst="rect">
            <a:avLst/>
          </a:prstGeom>
        </p:spPr>
      </p:pic>
      <p:pic>
        <p:nvPicPr>
          <p:cNvPr id="11" name="图片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4989" y="5792869"/>
            <a:ext cx="1703491" cy="521885"/>
          </a:xfrm>
          <a:prstGeom prst="rect">
            <a:avLst/>
          </a:prstGeom>
        </p:spPr>
      </p:pic>
    </p:spTree>
    <p:extLst>
      <p:ext uri="{BB962C8B-B14F-4D97-AF65-F5344CB8AC3E}">
        <p14:creationId xmlns:p14="http://schemas.microsoft.com/office/powerpoint/2010/main" val="929724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自定义版式">
    <p:spTree>
      <p:nvGrpSpPr>
        <p:cNvPr id="1" name=""/>
        <p:cNvGrpSpPr/>
        <p:nvPr/>
      </p:nvGrpSpPr>
      <p:grpSpPr>
        <a:xfrm>
          <a:off x="0" y="0"/>
          <a:ext cx="0" cy="0"/>
          <a:chOff x="0" y="0"/>
          <a:chExt cx="0" cy="0"/>
        </a:xfrm>
      </p:grpSpPr>
      <p:pic>
        <p:nvPicPr>
          <p:cNvPr id="17" name="图片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 y="67"/>
            <a:ext cx="12191665" cy="6858054"/>
          </a:xfrm>
          <a:prstGeom prst="rect">
            <a:avLst/>
          </a:prstGeom>
        </p:spPr>
      </p:pic>
      <p:pic>
        <p:nvPicPr>
          <p:cNvPr id="15" name="图片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 y="67"/>
            <a:ext cx="12191665" cy="6858054"/>
          </a:xfrm>
          <a:prstGeom prst="rect">
            <a:avLst/>
          </a:prstGeom>
        </p:spPr>
      </p:pic>
      <p:sp>
        <p:nvSpPr>
          <p:cNvPr id="7" name="文本占位符 6"/>
          <p:cNvSpPr>
            <a:spLocks noGrp="1"/>
          </p:cNvSpPr>
          <p:nvPr>
            <p:ph type="body" sz="quarter" idx="10" hasCustomPrompt="1"/>
          </p:nvPr>
        </p:nvSpPr>
        <p:spPr>
          <a:xfrm>
            <a:off x="686173" y="533156"/>
            <a:ext cx="1219116" cy="685489"/>
          </a:xfrm>
          <a:prstGeom prst="rect">
            <a:avLst/>
          </a:prstGeom>
        </p:spPr>
        <p:txBody>
          <a:bodyPr/>
          <a:lstStyle>
            <a:lvl1pPr marL="0" indent="0">
              <a:buFontTx/>
              <a:buNone/>
              <a:defRPr b="1">
                <a:solidFill>
                  <a:srgbClr val="E2231A"/>
                </a:solidFill>
                <a:latin typeface="Microsoft YaHei" charset="-122"/>
                <a:ea typeface="Microsoft YaHei" charset="-122"/>
                <a:cs typeface="Microsoft YaHei" charset="-122"/>
              </a:defRPr>
            </a:lvl1pPr>
          </a:lstStyle>
          <a:p>
            <a:pPr marL="407839" marR="0" lvl="0" indent="-407839" algn="l" defTabSz="1087796"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zh-CN" altLang="en-US" dirty="0"/>
              <a:t>目录</a:t>
            </a:r>
          </a:p>
        </p:txBody>
      </p:sp>
      <p:sp>
        <p:nvSpPr>
          <p:cNvPr id="14" name="文本占位符 13"/>
          <p:cNvSpPr>
            <a:spLocks noGrp="1"/>
          </p:cNvSpPr>
          <p:nvPr>
            <p:ph type="body" sz="quarter" idx="11" hasCustomPrompt="1"/>
          </p:nvPr>
        </p:nvSpPr>
        <p:spPr>
          <a:xfrm>
            <a:off x="3003056" y="1523839"/>
            <a:ext cx="582721" cy="456661"/>
          </a:xfrm>
          <a:prstGeom prst="rect">
            <a:avLst/>
          </a:prstGeom>
        </p:spPr>
        <p:txBody>
          <a:bodyPr/>
          <a:lstStyle>
            <a:lvl1pPr marL="0" indent="0">
              <a:buFontTx/>
              <a:buNone/>
              <a:defRPr sz="2116">
                <a:solidFill>
                  <a:srgbClr val="E2231A"/>
                </a:solidFill>
                <a:latin typeface="Microsoft YaHei" charset="-122"/>
                <a:ea typeface="Microsoft YaHei" charset="-122"/>
                <a:cs typeface="Microsoft YaHei" charset="-122"/>
              </a:defRPr>
            </a:lvl1pPr>
          </a:lstStyle>
          <a:p>
            <a:pPr marL="407839" marR="0" lvl="0" indent="-407839" algn="l" defTabSz="1087796"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en-US" altLang="zh-CN" dirty="0"/>
              <a:t>1</a:t>
            </a:r>
            <a:endParaRPr kumimoji="1" lang="zh-CN" altLang="en-US" dirty="0"/>
          </a:p>
        </p:txBody>
      </p:sp>
      <p:sp>
        <p:nvSpPr>
          <p:cNvPr id="16" name="文本占位符 15"/>
          <p:cNvSpPr>
            <a:spLocks noGrp="1"/>
          </p:cNvSpPr>
          <p:nvPr>
            <p:ph type="body" sz="quarter" idx="12" hasCustomPrompt="1"/>
          </p:nvPr>
        </p:nvSpPr>
        <p:spPr>
          <a:xfrm>
            <a:off x="3586485" y="1523839"/>
            <a:ext cx="4109603" cy="456661"/>
          </a:xfrm>
          <a:prstGeom prst="rect">
            <a:avLst/>
          </a:prstGeom>
        </p:spPr>
        <p:txBody>
          <a:bodyPr/>
          <a:lstStyle>
            <a:lvl1pPr marL="0" indent="0">
              <a:buFontTx/>
              <a:buNone/>
              <a:defRPr sz="2116">
                <a:solidFill>
                  <a:schemeClr val="tx1">
                    <a:lumMod val="50000"/>
                    <a:lumOff val="50000"/>
                  </a:schemeClr>
                </a:solidFill>
                <a:latin typeface="Microsoft YaHei" charset="-122"/>
                <a:ea typeface="Microsoft YaHei" charset="-122"/>
                <a:cs typeface="Microsoft YaHei" charset="-122"/>
              </a:defRPr>
            </a:lvl1pPr>
          </a:lstStyle>
          <a:p>
            <a:pPr marL="407839" marR="0" lvl="0" indent="-407839" algn="l" defTabSz="1087796"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zh-CN" altLang="en-US" dirty="0"/>
              <a:t>单击此处添加标题</a:t>
            </a:r>
          </a:p>
        </p:txBody>
      </p:sp>
      <p:sp>
        <p:nvSpPr>
          <p:cNvPr id="20" name="文本占位符 19"/>
          <p:cNvSpPr>
            <a:spLocks noGrp="1"/>
          </p:cNvSpPr>
          <p:nvPr>
            <p:ph type="body" sz="quarter" idx="13" hasCustomPrompt="1"/>
          </p:nvPr>
        </p:nvSpPr>
        <p:spPr>
          <a:xfrm>
            <a:off x="3003056" y="2090739"/>
            <a:ext cx="582721" cy="423783"/>
          </a:xfrm>
          <a:prstGeom prst="rect">
            <a:avLst/>
          </a:prstGeom>
        </p:spPr>
        <p:txBody>
          <a:bodyPr/>
          <a:lstStyle>
            <a:lvl1pPr marL="0" indent="0">
              <a:buFontTx/>
              <a:buNone/>
              <a:defRPr sz="2116">
                <a:solidFill>
                  <a:srgbClr val="E2231A"/>
                </a:solidFill>
                <a:latin typeface="Microsoft YaHei" charset="-122"/>
                <a:ea typeface="Microsoft YaHei" charset="-122"/>
                <a:cs typeface="Microsoft YaHei" charset="-122"/>
              </a:defRPr>
            </a:lvl1pPr>
          </a:lstStyle>
          <a:p>
            <a:pPr marL="407839" marR="0" lvl="0" indent="-407839" algn="l" defTabSz="1087796"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en-US" altLang="zh-CN" dirty="0"/>
              <a:t>2</a:t>
            </a:r>
            <a:endParaRPr kumimoji="1" lang="zh-CN" altLang="en-US" dirty="0"/>
          </a:p>
        </p:txBody>
      </p:sp>
      <p:sp>
        <p:nvSpPr>
          <p:cNvPr id="23" name="文本占位符 22"/>
          <p:cNvSpPr>
            <a:spLocks noGrp="1"/>
          </p:cNvSpPr>
          <p:nvPr>
            <p:ph type="body" sz="quarter" idx="14" hasCustomPrompt="1"/>
          </p:nvPr>
        </p:nvSpPr>
        <p:spPr>
          <a:xfrm>
            <a:off x="3585777" y="2090739"/>
            <a:ext cx="4110311" cy="423783"/>
          </a:xfrm>
          <a:prstGeom prst="rect">
            <a:avLst/>
          </a:prstGeom>
        </p:spPr>
        <p:txBody>
          <a:bodyPr/>
          <a:lstStyle>
            <a:lvl1pPr marL="407839" marR="0" indent="-407839" algn="l" defTabSz="1087796" rtl="0" eaLnBrk="1" fontAlgn="auto" latinLnBrk="0" hangingPunct="1">
              <a:lnSpc>
                <a:spcPct val="100000"/>
              </a:lnSpc>
              <a:spcBef>
                <a:spcPct val="20000"/>
              </a:spcBef>
              <a:spcAft>
                <a:spcPts val="0"/>
              </a:spcAft>
              <a:buClrTx/>
              <a:buSzTx/>
              <a:buFont typeface="Arial" panose="020B0604020202020204" pitchFamily="34" charset="0"/>
              <a:buNone/>
              <a:tabLst/>
              <a:defRPr sz="2116">
                <a:solidFill>
                  <a:schemeClr val="tx1">
                    <a:lumMod val="50000"/>
                    <a:lumOff val="50000"/>
                  </a:schemeClr>
                </a:solidFill>
                <a:latin typeface="Microsoft YaHei" charset="-122"/>
                <a:ea typeface="Microsoft YaHei" charset="-122"/>
                <a:cs typeface="Microsoft YaHei" charset="-122"/>
              </a:defRPr>
            </a:lvl1pPr>
          </a:lstStyle>
          <a:p>
            <a:pPr marL="407839" marR="0" lvl="0" indent="-407839" algn="l" defTabSz="1087796"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zh-CN" altLang="en-US" dirty="0"/>
              <a:t>单击此处添加标题</a:t>
            </a:r>
          </a:p>
        </p:txBody>
      </p:sp>
      <p:sp>
        <p:nvSpPr>
          <p:cNvPr id="27" name="文本占位符 26"/>
          <p:cNvSpPr>
            <a:spLocks noGrp="1"/>
          </p:cNvSpPr>
          <p:nvPr>
            <p:ph type="body" sz="quarter" idx="15" hasCustomPrompt="1"/>
          </p:nvPr>
        </p:nvSpPr>
        <p:spPr>
          <a:xfrm>
            <a:off x="3003056" y="2657642"/>
            <a:ext cx="582721" cy="433074"/>
          </a:xfrm>
          <a:prstGeom prst="rect">
            <a:avLst/>
          </a:prstGeom>
        </p:spPr>
        <p:txBody>
          <a:bodyPr/>
          <a:lstStyle>
            <a:lvl1pPr marL="0" indent="0">
              <a:buFontTx/>
              <a:buNone/>
              <a:defRPr sz="2116">
                <a:solidFill>
                  <a:srgbClr val="E2231A"/>
                </a:solidFill>
                <a:latin typeface="Microsoft YaHei" charset="-122"/>
                <a:ea typeface="Microsoft YaHei" charset="-122"/>
                <a:cs typeface="Microsoft YaHei" charset="-122"/>
              </a:defRPr>
            </a:lvl1pPr>
          </a:lstStyle>
          <a:p>
            <a:pPr marL="407839" marR="0" lvl="0" indent="-407839" algn="l" defTabSz="1087796"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en-US" altLang="zh-CN" dirty="0"/>
              <a:t>3</a:t>
            </a:r>
            <a:endParaRPr kumimoji="1" lang="zh-CN" altLang="en-US" dirty="0"/>
          </a:p>
        </p:txBody>
      </p:sp>
      <p:sp>
        <p:nvSpPr>
          <p:cNvPr id="31" name="文本占位符 30"/>
          <p:cNvSpPr>
            <a:spLocks noGrp="1"/>
          </p:cNvSpPr>
          <p:nvPr>
            <p:ph type="body" sz="quarter" idx="16" hasCustomPrompt="1"/>
          </p:nvPr>
        </p:nvSpPr>
        <p:spPr>
          <a:xfrm>
            <a:off x="3003056" y="3224543"/>
            <a:ext cx="582721" cy="433076"/>
          </a:xfrm>
          <a:prstGeom prst="rect">
            <a:avLst/>
          </a:prstGeom>
        </p:spPr>
        <p:txBody>
          <a:bodyPr/>
          <a:lstStyle>
            <a:lvl1pPr marL="0" indent="0">
              <a:buFontTx/>
              <a:buNone/>
              <a:defRPr sz="2116">
                <a:solidFill>
                  <a:srgbClr val="E2231A"/>
                </a:solidFill>
                <a:latin typeface="Microsoft YaHei" charset="-122"/>
                <a:ea typeface="Microsoft YaHei" charset="-122"/>
                <a:cs typeface="Microsoft YaHei" charset="-122"/>
              </a:defRPr>
            </a:lvl1pPr>
          </a:lstStyle>
          <a:p>
            <a:pPr marL="407839" marR="0" lvl="0" indent="-407839" algn="l" defTabSz="1087796"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en-US" altLang="zh-CN" dirty="0"/>
              <a:t>4</a:t>
            </a:r>
            <a:endParaRPr kumimoji="1" lang="zh-CN" altLang="en-US" dirty="0"/>
          </a:p>
        </p:txBody>
      </p:sp>
      <p:sp>
        <p:nvSpPr>
          <p:cNvPr id="34" name="文本占位符 33"/>
          <p:cNvSpPr>
            <a:spLocks noGrp="1"/>
          </p:cNvSpPr>
          <p:nvPr>
            <p:ph type="body" sz="quarter" idx="17" hasCustomPrompt="1"/>
          </p:nvPr>
        </p:nvSpPr>
        <p:spPr>
          <a:xfrm>
            <a:off x="3007127" y="3791445"/>
            <a:ext cx="578651" cy="381373"/>
          </a:xfrm>
          <a:prstGeom prst="rect">
            <a:avLst/>
          </a:prstGeom>
        </p:spPr>
        <p:txBody>
          <a:bodyPr/>
          <a:lstStyle>
            <a:lvl1pPr marL="0" indent="0">
              <a:buFontTx/>
              <a:buNone/>
              <a:defRPr sz="2116">
                <a:solidFill>
                  <a:srgbClr val="E2231A"/>
                </a:solidFill>
                <a:latin typeface="Microsoft YaHei" charset="-122"/>
                <a:ea typeface="Microsoft YaHei" charset="-122"/>
                <a:cs typeface="Microsoft YaHei" charset="-122"/>
              </a:defRPr>
            </a:lvl1pPr>
          </a:lstStyle>
          <a:p>
            <a:pPr marL="407839" marR="0" lvl="0" indent="-407839" algn="l" defTabSz="1087796"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en-US" altLang="zh-CN" dirty="0"/>
              <a:t>5</a:t>
            </a:r>
            <a:endParaRPr kumimoji="1" lang="zh-CN" altLang="en-US" dirty="0"/>
          </a:p>
        </p:txBody>
      </p:sp>
      <p:sp>
        <p:nvSpPr>
          <p:cNvPr id="38" name="文本占位符 26"/>
          <p:cNvSpPr>
            <a:spLocks noGrp="1"/>
          </p:cNvSpPr>
          <p:nvPr>
            <p:ph type="body" sz="quarter" idx="18" hasCustomPrompt="1"/>
          </p:nvPr>
        </p:nvSpPr>
        <p:spPr>
          <a:xfrm>
            <a:off x="3588261" y="2657642"/>
            <a:ext cx="4107828" cy="433074"/>
          </a:xfrm>
          <a:prstGeom prst="rect">
            <a:avLst/>
          </a:prstGeom>
        </p:spPr>
        <p:txBody>
          <a:bodyPr/>
          <a:lstStyle>
            <a:lvl1pPr marL="407839" marR="0" indent="-407839" algn="l" defTabSz="1087796" rtl="0" eaLnBrk="1" fontAlgn="auto" latinLnBrk="0" hangingPunct="1">
              <a:lnSpc>
                <a:spcPct val="100000"/>
              </a:lnSpc>
              <a:spcBef>
                <a:spcPct val="20000"/>
              </a:spcBef>
              <a:spcAft>
                <a:spcPts val="0"/>
              </a:spcAft>
              <a:buClrTx/>
              <a:buSzTx/>
              <a:buFont typeface="Arial" panose="020B0604020202020204" pitchFamily="34" charset="0"/>
              <a:buNone/>
              <a:tabLst/>
              <a:defRPr sz="2116">
                <a:solidFill>
                  <a:schemeClr val="tx1">
                    <a:lumMod val="50000"/>
                    <a:lumOff val="50000"/>
                  </a:schemeClr>
                </a:solidFill>
                <a:latin typeface="Microsoft YaHei" charset="-122"/>
                <a:ea typeface="Microsoft YaHei" charset="-122"/>
                <a:cs typeface="Microsoft YaHei" charset="-122"/>
              </a:defRPr>
            </a:lvl1pPr>
          </a:lstStyle>
          <a:p>
            <a:pPr marL="407839" marR="0" lvl="0" indent="-407839" algn="l" defTabSz="1087796"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zh-CN" altLang="en-US" dirty="0"/>
              <a:t>单击此处添加标题</a:t>
            </a:r>
          </a:p>
        </p:txBody>
      </p:sp>
      <p:sp>
        <p:nvSpPr>
          <p:cNvPr id="40" name="文本占位符 30"/>
          <p:cNvSpPr>
            <a:spLocks noGrp="1"/>
          </p:cNvSpPr>
          <p:nvPr>
            <p:ph type="body" sz="quarter" idx="19" hasCustomPrompt="1"/>
          </p:nvPr>
        </p:nvSpPr>
        <p:spPr>
          <a:xfrm>
            <a:off x="3588261" y="3224543"/>
            <a:ext cx="4107827" cy="433076"/>
          </a:xfrm>
          <a:prstGeom prst="rect">
            <a:avLst/>
          </a:prstGeom>
        </p:spPr>
        <p:txBody>
          <a:bodyPr/>
          <a:lstStyle>
            <a:lvl1pPr marL="407839" marR="0" indent="-407839" algn="l" defTabSz="1087796" rtl="0" eaLnBrk="1" fontAlgn="auto" latinLnBrk="0" hangingPunct="1">
              <a:lnSpc>
                <a:spcPct val="100000"/>
              </a:lnSpc>
              <a:spcBef>
                <a:spcPct val="20000"/>
              </a:spcBef>
              <a:spcAft>
                <a:spcPts val="0"/>
              </a:spcAft>
              <a:buClrTx/>
              <a:buSzTx/>
              <a:buFont typeface="Arial" panose="020B0604020202020204" pitchFamily="34" charset="0"/>
              <a:buNone/>
              <a:tabLst/>
              <a:defRPr sz="2116">
                <a:solidFill>
                  <a:schemeClr val="tx1">
                    <a:lumMod val="50000"/>
                    <a:lumOff val="50000"/>
                  </a:schemeClr>
                </a:solidFill>
                <a:latin typeface="Microsoft YaHei" charset="-122"/>
                <a:ea typeface="Microsoft YaHei" charset="-122"/>
                <a:cs typeface="Microsoft YaHei" charset="-122"/>
              </a:defRPr>
            </a:lvl1pPr>
          </a:lstStyle>
          <a:p>
            <a:pPr marL="407839" marR="0" lvl="0" indent="-407839" algn="l" defTabSz="1087796"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zh-CN" altLang="en-US" dirty="0"/>
              <a:t>单击此处添加标题</a:t>
            </a:r>
          </a:p>
        </p:txBody>
      </p:sp>
      <p:sp>
        <p:nvSpPr>
          <p:cNvPr id="41" name="文本占位符 33"/>
          <p:cNvSpPr>
            <a:spLocks noGrp="1"/>
          </p:cNvSpPr>
          <p:nvPr>
            <p:ph type="body" sz="quarter" idx="20" hasCustomPrompt="1"/>
          </p:nvPr>
        </p:nvSpPr>
        <p:spPr>
          <a:xfrm>
            <a:off x="3585777" y="3791445"/>
            <a:ext cx="4110311" cy="381373"/>
          </a:xfrm>
          <a:prstGeom prst="rect">
            <a:avLst/>
          </a:prstGeom>
        </p:spPr>
        <p:txBody>
          <a:bodyPr/>
          <a:lstStyle>
            <a:lvl1pPr marL="407839" marR="0" indent="-407839" algn="l" defTabSz="1087796" rtl="0" eaLnBrk="1" fontAlgn="auto" latinLnBrk="0" hangingPunct="1">
              <a:lnSpc>
                <a:spcPct val="100000"/>
              </a:lnSpc>
              <a:spcBef>
                <a:spcPct val="20000"/>
              </a:spcBef>
              <a:spcAft>
                <a:spcPts val="0"/>
              </a:spcAft>
              <a:buClrTx/>
              <a:buSzTx/>
              <a:buFont typeface="Arial" panose="020B0604020202020204" pitchFamily="34" charset="0"/>
              <a:buNone/>
              <a:tabLst/>
              <a:defRPr sz="2116">
                <a:solidFill>
                  <a:schemeClr val="tx1">
                    <a:lumMod val="50000"/>
                    <a:lumOff val="50000"/>
                  </a:schemeClr>
                </a:solidFill>
                <a:latin typeface="Microsoft YaHei" charset="-122"/>
                <a:ea typeface="Microsoft YaHei" charset="-122"/>
                <a:cs typeface="Microsoft YaHei" charset="-122"/>
              </a:defRPr>
            </a:lvl1pPr>
          </a:lstStyle>
          <a:p>
            <a:pPr marL="407839" marR="0" lvl="0" indent="-407839" algn="l" defTabSz="1087796"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zh-CN" altLang="en-US" dirty="0"/>
              <a:t>单击此处添加标题</a:t>
            </a:r>
          </a:p>
        </p:txBody>
      </p:sp>
      <p:pic>
        <p:nvPicPr>
          <p:cNvPr id="18" name="图片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26315" y="113013"/>
            <a:ext cx="1372425" cy="420143"/>
          </a:xfrm>
          <a:prstGeom prst="rect">
            <a:avLst/>
          </a:prstGeom>
        </p:spPr>
      </p:pic>
    </p:spTree>
    <p:extLst>
      <p:ext uri="{BB962C8B-B14F-4D97-AF65-F5344CB8AC3E}">
        <p14:creationId xmlns:p14="http://schemas.microsoft.com/office/powerpoint/2010/main" val="3157181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自定义版式">
    <p:spTree>
      <p:nvGrpSpPr>
        <p:cNvPr id="1" name=""/>
        <p:cNvGrpSpPr/>
        <p:nvPr/>
      </p:nvGrpSpPr>
      <p:grpSpPr>
        <a:xfrm>
          <a:off x="0" y="0"/>
          <a:ext cx="0" cy="0"/>
          <a:chOff x="0" y="0"/>
          <a:chExt cx="0" cy="0"/>
        </a:xfrm>
      </p:grpSpPr>
      <p:sp>
        <p:nvSpPr>
          <p:cNvPr id="4" name="文本占位符 3"/>
          <p:cNvSpPr>
            <a:spLocks noGrp="1"/>
          </p:cNvSpPr>
          <p:nvPr>
            <p:ph type="body" sz="quarter" idx="10" hasCustomPrompt="1"/>
          </p:nvPr>
        </p:nvSpPr>
        <p:spPr>
          <a:xfrm>
            <a:off x="533783" y="533156"/>
            <a:ext cx="6476553" cy="685464"/>
          </a:xfrm>
          <a:prstGeom prst="rect">
            <a:avLst/>
          </a:prstGeom>
        </p:spPr>
        <p:txBody>
          <a:bodyPr/>
          <a:lstStyle>
            <a:lvl1pPr marL="0" indent="0">
              <a:buFontTx/>
              <a:buNone/>
              <a:defRPr sz="3386" b="1">
                <a:solidFill>
                  <a:srgbClr val="E2231A"/>
                </a:solidFill>
                <a:latin typeface="Microsoft YaHei" charset="-122"/>
                <a:ea typeface="Microsoft YaHei" charset="-122"/>
                <a:cs typeface="Microsoft YaHei" charset="-122"/>
              </a:defRPr>
            </a:lvl1pPr>
          </a:lstStyle>
          <a:p>
            <a:pPr marL="407839" marR="0" lvl="0" indent="-407839" algn="l" defTabSz="1087796"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zh-CN" altLang="en-US" dirty="0"/>
              <a:t>单击此处添加标题</a:t>
            </a:r>
          </a:p>
        </p:txBody>
      </p:sp>
      <p:sp>
        <p:nvSpPr>
          <p:cNvPr id="6" name="文本占位符 5"/>
          <p:cNvSpPr>
            <a:spLocks noGrp="1"/>
          </p:cNvSpPr>
          <p:nvPr>
            <p:ph type="body" sz="quarter" idx="11" hasCustomPrompt="1"/>
          </p:nvPr>
        </p:nvSpPr>
        <p:spPr>
          <a:xfrm>
            <a:off x="533783" y="6216679"/>
            <a:ext cx="914337" cy="260577"/>
          </a:xfrm>
          <a:prstGeom prst="rect">
            <a:avLst/>
          </a:prstGeom>
        </p:spPr>
        <p:txBody>
          <a:bodyPr/>
          <a:lstStyle>
            <a:lvl1pPr marL="0" indent="0">
              <a:buFontTx/>
              <a:buNone/>
              <a:defRPr sz="1058">
                <a:solidFill>
                  <a:srgbClr val="E2231A"/>
                </a:solidFill>
                <a:latin typeface="Microsoft YaHei" charset="-122"/>
                <a:ea typeface="Microsoft YaHei" charset="-122"/>
                <a:cs typeface="Microsoft YaHei" charset="-122"/>
              </a:defRPr>
            </a:lvl1pPr>
          </a:lstStyle>
          <a:p>
            <a:pPr marL="407839" marR="0" lvl="0" indent="-407839" algn="l" defTabSz="1087796"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en-US" altLang="zh-CN" dirty="0"/>
              <a:t>Page_001</a:t>
            </a:r>
            <a:endParaRPr kumimoji="1" lang="zh-CN" altLang="en-US" dirty="0"/>
          </a:p>
        </p:txBody>
      </p:sp>
      <p:pic>
        <p:nvPicPr>
          <p:cNvPr id="5" name="图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10516" y="113013"/>
            <a:ext cx="1372425" cy="420143"/>
          </a:xfrm>
          <a:prstGeom prst="rect">
            <a:avLst/>
          </a:prstGeom>
        </p:spPr>
      </p:pic>
    </p:spTree>
    <p:extLst>
      <p:ext uri="{BB962C8B-B14F-4D97-AF65-F5344CB8AC3E}">
        <p14:creationId xmlns:p14="http://schemas.microsoft.com/office/powerpoint/2010/main" val="711139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3_自定义版式">
    <p:spTree>
      <p:nvGrpSpPr>
        <p:cNvPr id="1" name=""/>
        <p:cNvGrpSpPr/>
        <p:nvPr/>
      </p:nvGrpSpPr>
      <p:grpSpPr>
        <a:xfrm>
          <a:off x="0" y="0"/>
          <a:ext cx="0" cy="0"/>
          <a:chOff x="0" y="0"/>
          <a:chExt cx="0" cy="0"/>
        </a:xfrm>
      </p:grpSpPr>
      <p:pic>
        <p:nvPicPr>
          <p:cNvPr id="7" name="图片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 y="67"/>
            <a:ext cx="12191450" cy="6857933"/>
          </a:xfrm>
          <a:prstGeom prst="rect">
            <a:avLst/>
          </a:prstGeom>
        </p:spPr>
      </p:pic>
      <p:pic>
        <p:nvPicPr>
          <p:cNvPr id="6" name="图片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 y="67"/>
            <a:ext cx="12191450" cy="6857933"/>
          </a:xfrm>
          <a:prstGeom prst="rect">
            <a:avLst/>
          </a:prstGeom>
        </p:spPr>
      </p:pic>
      <p:sp>
        <p:nvSpPr>
          <p:cNvPr id="3" name="文本占位符 2"/>
          <p:cNvSpPr>
            <a:spLocks noGrp="1"/>
          </p:cNvSpPr>
          <p:nvPr>
            <p:ph type="body" sz="quarter" idx="13" hasCustomPrompt="1"/>
          </p:nvPr>
        </p:nvSpPr>
        <p:spPr>
          <a:xfrm>
            <a:off x="914757" y="1142808"/>
            <a:ext cx="5639094" cy="853674"/>
          </a:xfrm>
          <a:prstGeom prst="rect">
            <a:avLst/>
          </a:prstGeom>
        </p:spPr>
        <p:txBody>
          <a:bodyPr anchor="ctr"/>
          <a:lstStyle>
            <a:lvl1pPr marL="0" indent="0">
              <a:buFontTx/>
              <a:buNone/>
              <a:defRPr sz="4232">
                <a:solidFill>
                  <a:schemeClr val="bg1"/>
                </a:solidFill>
                <a:latin typeface="Microsoft YaHei" charset="-122"/>
                <a:ea typeface="Microsoft YaHei" charset="-122"/>
                <a:cs typeface="Microsoft YaHei" charset="-122"/>
              </a:defRPr>
            </a:lvl1pPr>
          </a:lstStyle>
          <a:p>
            <a:pPr marL="407839" marR="0" lvl="0" indent="-407839" algn="l" defTabSz="1087796"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zh-CN" altLang="en-US" dirty="0"/>
              <a:t>感谢您的时间。</a:t>
            </a:r>
          </a:p>
        </p:txBody>
      </p:sp>
      <p:sp>
        <p:nvSpPr>
          <p:cNvPr id="12" name="文本占位符 2"/>
          <p:cNvSpPr>
            <a:spLocks noGrp="1"/>
          </p:cNvSpPr>
          <p:nvPr>
            <p:ph type="body" sz="quarter" idx="14" hasCustomPrompt="1"/>
          </p:nvPr>
        </p:nvSpPr>
        <p:spPr>
          <a:xfrm>
            <a:off x="914757" y="1987052"/>
            <a:ext cx="5639094" cy="603678"/>
          </a:xfrm>
          <a:prstGeom prst="rect">
            <a:avLst/>
          </a:prstGeom>
        </p:spPr>
        <p:txBody>
          <a:bodyPr anchor="ctr"/>
          <a:lstStyle>
            <a:lvl1pPr marL="0" marR="0" indent="0" algn="l" defTabSz="1087796" rtl="0" eaLnBrk="1" fontAlgn="auto" latinLnBrk="0" hangingPunct="1">
              <a:lnSpc>
                <a:spcPct val="100000"/>
              </a:lnSpc>
              <a:spcBef>
                <a:spcPct val="20000"/>
              </a:spcBef>
              <a:spcAft>
                <a:spcPts val="0"/>
              </a:spcAft>
              <a:buClrTx/>
              <a:buSzTx/>
              <a:buFontTx/>
              <a:buNone/>
              <a:tabLst/>
              <a:defRPr sz="2963">
                <a:solidFill>
                  <a:schemeClr val="bg1"/>
                </a:solidFill>
                <a:latin typeface="Microsoft YaHei" charset="-122"/>
                <a:ea typeface="Microsoft YaHei" charset="-122"/>
                <a:cs typeface="Microsoft YaHei" charset="-122"/>
              </a:defRPr>
            </a:lvl1pPr>
          </a:lstStyle>
          <a:p>
            <a:pPr marL="407839" marR="0" lvl="0" indent="-407839" algn="l" defTabSz="1087796"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altLang="zh-CN" sz="2963" dirty="0">
                <a:solidFill>
                  <a:schemeClr val="bg1"/>
                </a:solidFill>
                <a:latin typeface="微软雅黑" panose="020B0503020204020204" pitchFamily="34" charset="-122"/>
                <a:ea typeface="微软雅黑" panose="020B0503020204020204" pitchFamily="34" charset="-122"/>
              </a:rPr>
              <a:t>THANKS</a:t>
            </a:r>
            <a:r>
              <a:rPr kumimoji="1" lang="en-US" altLang="zh-CN" dirty="0"/>
              <a:t>.</a:t>
            </a:r>
            <a:endParaRPr kumimoji="1" lang="zh-CN" altLang="en-US" dirty="0"/>
          </a:p>
        </p:txBody>
      </p:sp>
      <p:pic>
        <p:nvPicPr>
          <p:cNvPr id="8" name="图片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02840" y="5867605"/>
            <a:ext cx="1703491" cy="521885"/>
          </a:xfrm>
          <a:prstGeom prst="rect">
            <a:avLst/>
          </a:prstGeom>
        </p:spPr>
      </p:pic>
      <p:pic>
        <p:nvPicPr>
          <p:cNvPr id="9" name="图片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02840" y="5867605"/>
            <a:ext cx="1703491" cy="521885"/>
          </a:xfrm>
          <a:prstGeom prst="rect">
            <a:avLst/>
          </a:prstGeom>
        </p:spPr>
      </p:pic>
    </p:spTree>
    <p:extLst>
      <p:ext uri="{BB962C8B-B14F-4D97-AF65-F5344CB8AC3E}">
        <p14:creationId xmlns:p14="http://schemas.microsoft.com/office/powerpoint/2010/main" val="27590630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标题页">
    <p:spTree>
      <p:nvGrpSpPr>
        <p:cNvPr id="1" name=""/>
        <p:cNvGrpSpPr/>
        <p:nvPr/>
      </p:nvGrpSpPr>
      <p:grpSpPr>
        <a:xfrm>
          <a:off x="0" y="0"/>
          <a:ext cx="0" cy="0"/>
          <a:chOff x="0" y="0"/>
          <a:chExt cx="0" cy="0"/>
        </a:xfrm>
      </p:grpSpPr>
      <p:pic>
        <p:nvPicPr>
          <p:cNvPr id="5" name="Picture 9" descr="应用部分3-02"/>
          <p:cNvPicPr>
            <a:picLocks noChangeAspect="1" noChangeArrowheads="1"/>
          </p:cNvPicPr>
          <p:nvPr userDrawn="1"/>
        </p:nvPicPr>
        <p:blipFill>
          <a:blip r:embed="rId2">
            <a:extLst>
              <a:ext uri="{28A0092B-C50C-407E-A947-70E740481C1C}">
                <a14:useLocalDpi xmlns:a14="http://schemas.microsoft.com/office/drawing/2010/main" val="0"/>
              </a:ext>
            </a:extLst>
          </a:blip>
          <a:srcRect b="25125"/>
          <a:stretch>
            <a:fillRect/>
          </a:stretch>
        </p:blipFill>
        <p:spPr bwMode="auto">
          <a:xfrm>
            <a:off x="-31262" y="-68263"/>
            <a:ext cx="12223262" cy="5149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图片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090878" y="5391150"/>
            <a:ext cx="3567723" cy="90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标题 1"/>
          <p:cNvSpPr>
            <a:spLocks noGrp="1"/>
          </p:cNvSpPr>
          <p:nvPr>
            <p:ph type="ctrTitle"/>
          </p:nvPr>
        </p:nvSpPr>
        <p:spPr>
          <a:xfrm>
            <a:off x="719403" y="692696"/>
            <a:ext cx="9793088" cy="1368152"/>
          </a:xfrm>
          <a:prstGeom prst="rect">
            <a:avLst/>
          </a:prstGeom>
        </p:spPr>
        <p:txBody>
          <a:bodyPr anchor="ctr"/>
          <a:lstStyle>
            <a:lvl1pPr>
              <a:defRPr sz="4000" b="1">
                <a:solidFill>
                  <a:schemeClr val="bg1"/>
                </a:solidFill>
                <a:latin typeface="+mj-ea"/>
                <a:ea typeface="+mj-ea"/>
              </a:defRPr>
            </a:lvl1pPr>
          </a:lstStyle>
          <a:p>
            <a:r>
              <a:rPr lang="zh-CN" altLang="en-US"/>
              <a:t>单击此处编辑母版标题样式</a:t>
            </a:r>
            <a:endParaRPr lang="zh-CN" altLang="en-US" dirty="0"/>
          </a:p>
        </p:txBody>
      </p:sp>
      <p:sp>
        <p:nvSpPr>
          <p:cNvPr id="7" name="副标题 2"/>
          <p:cNvSpPr>
            <a:spLocks noGrp="1"/>
          </p:cNvSpPr>
          <p:nvPr>
            <p:ph type="subTitle" idx="1"/>
          </p:nvPr>
        </p:nvSpPr>
        <p:spPr>
          <a:xfrm>
            <a:off x="719404" y="2505230"/>
            <a:ext cx="8160907" cy="900122"/>
          </a:xfrm>
          <a:prstGeom prst="rect">
            <a:avLst/>
          </a:prstGeom>
          <a:ln>
            <a:noFill/>
          </a:ln>
        </p:spPr>
        <p:txBody>
          <a:bodyPr anchor="ctr"/>
          <a:lstStyle>
            <a:lvl1pPr marL="0" indent="0" algn="l">
              <a:buNone/>
              <a:defRPr sz="2000" b="1">
                <a:solidFill>
                  <a:schemeClr val="bg1"/>
                </a:solidFill>
                <a:latin typeface="+mj-ea"/>
                <a:ea typeface="+mj-e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zh-CN" altLang="en-US" dirty="0"/>
          </a:p>
        </p:txBody>
      </p:sp>
      <p:sp>
        <p:nvSpPr>
          <p:cNvPr id="9" name="文本占位符 4"/>
          <p:cNvSpPr>
            <a:spLocks noGrp="1"/>
          </p:cNvSpPr>
          <p:nvPr>
            <p:ph type="body" sz="quarter" idx="10"/>
          </p:nvPr>
        </p:nvSpPr>
        <p:spPr>
          <a:xfrm>
            <a:off x="719403" y="4365104"/>
            <a:ext cx="4032251" cy="503238"/>
          </a:xfrm>
          <a:prstGeom prst="rect">
            <a:avLst/>
          </a:prstGeom>
        </p:spPr>
        <p:txBody>
          <a:bodyPr anchor="ctr"/>
          <a:lstStyle>
            <a:lvl1pPr marL="0" indent="0">
              <a:buNone/>
              <a:defRPr sz="2400">
                <a:solidFill>
                  <a:schemeClr val="bg1"/>
                </a:solidFill>
                <a:latin typeface="+mj-ea"/>
                <a:ea typeface="+mj-ea"/>
              </a:defRPr>
            </a:lvl1pPr>
          </a:lstStyle>
          <a:p>
            <a:pPr lvl="0"/>
            <a:r>
              <a:rPr lang="zh-CN" altLang="en-US"/>
              <a:t>单击此处编辑母版文本样式</a:t>
            </a:r>
          </a:p>
        </p:txBody>
      </p:sp>
    </p:spTree>
    <p:extLst>
      <p:ext uri="{BB962C8B-B14F-4D97-AF65-F5344CB8AC3E}">
        <p14:creationId xmlns:p14="http://schemas.microsoft.com/office/powerpoint/2010/main" val="2216065830"/>
      </p:ext>
    </p:extLst>
  </p:cSld>
  <p:clrMapOvr>
    <a:masterClrMapping/>
  </p:clrMapOvr>
  <p:transition spd="slow">
    <p:split orient="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京麦工作台插件-首页">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5" y="67"/>
            <a:ext cx="12191450" cy="6857933"/>
          </a:xfrm>
          <a:prstGeom prst="rect">
            <a:avLst/>
          </a:prstGeom>
        </p:spPr>
      </p:pic>
      <p:sp>
        <p:nvSpPr>
          <p:cNvPr id="4" name="文本占位符 3"/>
          <p:cNvSpPr>
            <a:spLocks noGrp="1"/>
          </p:cNvSpPr>
          <p:nvPr>
            <p:ph type="body" sz="quarter" idx="10" hasCustomPrompt="1"/>
          </p:nvPr>
        </p:nvSpPr>
        <p:spPr>
          <a:xfrm>
            <a:off x="914757" y="1046790"/>
            <a:ext cx="8457801" cy="762064"/>
          </a:xfrm>
          <a:prstGeom prst="rect">
            <a:avLst/>
          </a:prstGeom>
        </p:spPr>
        <p:txBody>
          <a:bodyPr/>
          <a:lstStyle>
            <a:lvl1pPr marL="0" indent="0">
              <a:buFontTx/>
              <a:buNone/>
              <a:defRPr sz="4232" b="1">
                <a:solidFill>
                  <a:schemeClr val="bg1"/>
                </a:solidFill>
                <a:latin typeface="Microsoft YaHei" charset="-122"/>
                <a:ea typeface="Microsoft YaHei" charset="-122"/>
                <a:cs typeface="Microsoft YaHei" charset="-122"/>
              </a:defRPr>
            </a:lvl1pPr>
          </a:lstStyle>
          <a:p>
            <a:r>
              <a:rPr lang="zh-CN" altLang="en-US" dirty="0"/>
              <a:t>京麦开放平台服务</a:t>
            </a:r>
            <a:r>
              <a:rPr lang="en-US" altLang="zh-CN" dirty="0"/>
              <a:t>MRD</a:t>
            </a:r>
            <a:endParaRPr kumimoji="1" lang="zh-CN" altLang="en-US" dirty="0"/>
          </a:p>
        </p:txBody>
      </p:sp>
      <p:sp>
        <p:nvSpPr>
          <p:cNvPr id="6" name="文本占位符 5"/>
          <p:cNvSpPr>
            <a:spLocks noGrp="1"/>
          </p:cNvSpPr>
          <p:nvPr>
            <p:ph type="body" sz="quarter" idx="11" hasCustomPrompt="1"/>
          </p:nvPr>
        </p:nvSpPr>
        <p:spPr>
          <a:xfrm>
            <a:off x="914758" y="1828665"/>
            <a:ext cx="7770762" cy="533129"/>
          </a:xfrm>
          <a:prstGeom prst="rect">
            <a:avLst/>
          </a:prstGeom>
        </p:spPr>
        <p:txBody>
          <a:bodyPr/>
          <a:lstStyle>
            <a:lvl1pPr marL="0" indent="0">
              <a:buFontTx/>
              <a:buNone/>
              <a:defRPr sz="2963" baseline="0">
                <a:solidFill>
                  <a:schemeClr val="bg1"/>
                </a:solidFill>
                <a:latin typeface="Microsoft YaHei" charset="-122"/>
                <a:ea typeface="Microsoft YaHei" charset="-122"/>
                <a:cs typeface="Microsoft YaHei" charset="-122"/>
              </a:defRPr>
            </a:lvl1pPr>
          </a:lstStyle>
          <a:p>
            <a:pPr marL="407839" marR="0" lvl="0" indent="-407839" algn="l" defTabSz="1087796"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zh-CN" altLang="en-US" dirty="0"/>
              <a:t>单击此处编辑文字</a:t>
            </a:r>
          </a:p>
        </p:txBody>
      </p:sp>
      <p:sp>
        <p:nvSpPr>
          <p:cNvPr id="8" name="文本占位符 7"/>
          <p:cNvSpPr>
            <a:spLocks noGrp="1"/>
          </p:cNvSpPr>
          <p:nvPr>
            <p:ph type="body" sz="quarter" idx="12" hasCustomPrompt="1"/>
          </p:nvPr>
        </p:nvSpPr>
        <p:spPr>
          <a:xfrm>
            <a:off x="914757" y="2992204"/>
            <a:ext cx="3351204" cy="305166"/>
          </a:xfrm>
          <a:prstGeom prst="rect">
            <a:avLst/>
          </a:prstGeom>
        </p:spPr>
        <p:txBody>
          <a:bodyPr/>
          <a:lstStyle>
            <a:lvl1pPr marL="0" indent="0">
              <a:buFontTx/>
              <a:buNone/>
              <a:defRPr sz="1693">
                <a:solidFill>
                  <a:schemeClr val="bg1"/>
                </a:solidFill>
                <a:latin typeface="Microsoft YaHei" charset="-122"/>
                <a:ea typeface="Microsoft YaHei" charset="-122"/>
                <a:cs typeface="Microsoft YaHei" charset="-122"/>
              </a:defRPr>
            </a:lvl1pPr>
          </a:lstStyle>
          <a:p>
            <a:pPr marL="407839" marR="0" lvl="0" indent="-407839" algn="l" defTabSz="1087796"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zh-CN" altLang="en-US" dirty="0"/>
              <a:t>年／月／日</a:t>
            </a:r>
          </a:p>
        </p:txBody>
      </p:sp>
      <p:pic>
        <p:nvPicPr>
          <p:cNvPr id="10" name="图片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94989" y="5792869"/>
            <a:ext cx="1703491" cy="521885"/>
          </a:xfrm>
          <a:prstGeom prst="rect">
            <a:avLst/>
          </a:prstGeom>
        </p:spPr>
      </p:pic>
      <p:sp>
        <p:nvSpPr>
          <p:cNvPr id="11" name="文本占位符 2"/>
          <p:cNvSpPr txBox="1">
            <a:spLocks/>
          </p:cNvSpPr>
          <p:nvPr userDrawn="1"/>
        </p:nvSpPr>
        <p:spPr>
          <a:xfrm>
            <a:off x="8305647" y="284726"/>
            <a:ext cx="3428763" cy="496859"/>
          </a:xfrm>
          <a:prstGeom prst="rect">
            <a:avLst/>
          </a:prstGeom>
        </p:spPr>
        <p:txBody>
          <a:bodyPr/>
          <a:lstStyle>
            <a:lvl1pPr marL="385445" indent="-385445" algn="l" defTabSz="1028065" rtl="0" eaLnBrk="1" latinLnBrk="0" hangingPunct="1">
              <a:spcBef>
                <a:spcPct val="20000"/>
              </a:spcBef>
              <a:buFont typeface="Arial" panose="020B0604020202020204" pitchFamily="34" charset="0"/>
              <a:buChar char="•"/>
              <a:defRPr sz="3600" kern="1200">
                <a:solidFill>
                  <a:schemeClr val="tx1"/>
                </a:solidFill>
                <a:latin typeface="+mn-lt"/>
                <a:ea typeface="+mn-ea"/>
                <a:cs typeface="+mn-cs"/>
              </a:defRPr>
            </a:lvl1pPr>
            <a:lvl2pPr marL="835660" indent="-321310" algn="l" defTabSz="1028065" rtl="0" eaLnBrk="1" latinLnBrk="0" hangingPunct="1">
              <a:spcBef>
                <a:spcPct val="20000"/>
              </a:spcBef>
              <a:buFont typeface="Arial" panose="020B0604020202020204" pitchFamily="34" charset="0"/>
              <a:buChar char="–"/>
              <a:defRPr sz="3100" kern="1200">
                <a:solidFill>
                  <a:schemeClr val="tx1"/>
                </a:solidFill>
                <a:latin typeface="+mn-lt"/>
                <a:ea typeface="+mn-ea"/>
                <a:cs typeface="+mn-cs"/>
              </a:defRPr>
            </a:lvl2pPr>
            <a:lvl3pPr marL="1285875" indent="-257175" algn="l" defTabSz="1028065"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3pPr>
            <a:lvl4pPr marL="1800225" indent="-257175" algn="l" defTabSz="1028065"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4pPr>
            <a:lvl5pPr marL="2314575" indent="-257175" algn="l" defTabSz="1028065"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5pPr>
            <a:lvl6pPr marL="2828925" indent="-257175" algn="l" defTabSz="1028065"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43275" indent="-257175" algn="l" defTabSz="1028065"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56990" indent="-257175" algn="l" defTabSz="1028065"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71340" indent="-257175" algn="l" defTabSz="1028065"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0" indent="0" algn="ctr">
              <a:buNone/>
            </a:pPr>
            <a:r>
              <a:rPr kumimoji="1" lang="en-US" altLang="zh-CN" sz="2116" dirty="0">
                <a:solidFill>
                  <a:schemeClr val="bg1"/>
                </a:solidFill>
                <a:latin typeface="微软雅黑" panose="020B0503020204020204" pitchFamily="34" charset="-122"/>
                <a:ea typeface="微软雅黑" panose="020B0503020204020204" pitchFamily="34" charset="-122"/>
              </a:rPr>
              <a:t>CMO-</a:t>
            </a:r>
            <a:r>
              <a:rPr lang="zh-CN" altLang="en-US" sz="2116" dirty="0">
                <a:solidFill>
                  <a:schemeClr val="bg1"/>
                </a:solidFill>
                <a:latin typeface="微软雅黑" panose="020B0503020204020204" pitchFamily="34" charset="-122"/>
                <a:ea typeface="微软雅黑" panose="020B0503020204020204" pitchFamily="34" charset="-122"/>
              </a:rPr>
              <a:t>无界零售赋能事业部</a:t>
            </a:r>
            <a:endParaRPr kumimoji="1" lang="zh-CN" altLang="en-US" sz="2116" dirty="0">
              <a:solidFill>
                <a:schemeClr val="bg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139276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京麦工作台插件-内容页">
    <p:spTree>
      <p:nvGrpSpPr>
        <p:cNvPr id="1" name=""/>
        <p:cNvGrpSpPr/>
        <p:nvPr/>
      </p:nvGrpSpPr>
      <p:grpSpPr>
        <a:xfrm>
          <a:off x="0" y="0"/>
          <a:ext cx="0" cy="0"/>
          <a:chOff x="0" y="0"/>
          <a:chExt cx="0" cy="0"/>
        </a:xfrm>
      </p:grpSpPr>
      <p:sp>
        <p:nvSpPr>
          <p:cNvPr id="4" name="文本占位符 3"/>
          <p:cNvSpPr>
            <a:spLocks noGrp="1"/>
          </p:cNvSpPr>
          <p:nvPr>
            <p:ph type="body" sz="quarter" idx="10" hasCustomPrompt="1"/>
          </p:nvPr>
        </p:nvSpPr>
        <p:spPr>
          <a:xfrm>
            <a:off x="533783" y="533156"/>
            <a:ext cx="6476553" cy="685464"/>
          </a:xfrm>
          <a:prstGeom prst="rect">
            <a:avLst/>
          </a:prstGeom>
        </p:spPr>
        <p:txBody>
          <a:bodyPr/>
          <a:lstStyle>
            <a:lvl1pPr marL="0" indent="0">
              <a:buFontTx/>
              <a:buNone/>
              <a:defRPr sz="3386" b="1">
                <a:solidFill>
                  <a:srgbClr val="E2231A"/>
                </a:solidFill>
                <a:latin typeface="Microsoft YaHei" charset="-122"/>
                <a:ea typeface="Microsoft YaHei" charset="-122"/>
                <a:cs typeface="Microsoft YaHei" charset="-122"/>
              </a:defRPr>
            </a:lvl1pPr>
          </a:lstStyle>
          <a:p>
            <a:r>
              <a:rPr lang="zh-CN" altLang="en-US" dirty="0"/>
              <a:t>京麦开放平台</a:t>
            </a:r>
            <a:r>
              <a:rPr lang="en-US" altLang="zh-CN" sz="3386" b="1" dirty="0">
                <a:latin typeface="微软雅黑" panose="020B0503020204020204" pitchFamily="34" charset="-122"/>
                <a:ea typeface="微软雅黑" panose="020B0503020204020204" pitchFamily="34" charset="-122"/>
              </a:rPr>
              <a:t>-</a:t>
            </a:r>
            <a:r>
              <a:rPr lang="zh-CN" altLang="en-US" sz="3386" b="1" dirty="0">
                <a:latin typeface="微软雅黑" panose="020B0503020204020204" pitchFamily="34" charset="-122"/>
                <a:ea typeface="微软雅黑" panose="020B0503020204020204" pitchFamily="34" charset="-122"/>
              </a:rPr>
              <a:t>服务名称</a:t>
            </a:r>
          </a:p>
        </p:txBody>
      </p:sp>
      <p:pic>
        <p:nvPicPr>
          <p:cNvPr id="22" name="图片 2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10516" y="6020017"/>
            <a:ext cx="1372425" cy="420143"/>
          </a:xfrm>
          <a:prstGeom prst="rect">
            <a:avLst/>
          </a:prstGeom>
        </p:spPr>
      </p:pic>
      <p:sp>
        <p:nvSpPr>
          <p:cNvPr id="6" name="文本占位符 3"/>
          <p:cNvSpPr>
            <a:spLocks noGrp="1"/>
          </p:cNvSpPr>
          <p:nvPr>
            <p:ph type="body" sz="quarter" idx="11" hasCustomPrompt="1"/>
          </p:nvPr>
        </p:nvSpPr>
        <p:spPr>
          <a:xfrm>
            <a:off x="533783" y="2083850"/>
            <a:ext cx="11049157" cy="3783754"/>
          </a:xfrm>
          <a:prstGeom prst="rect">
            <a:avLst/>
          </a:prstGeom>
        </p:spPr>
        <p:txBody>
          <a:bodyPr/>
          <a:lstStyle>
            <a:lvl1pPr marL="0" indent="0">
              <a:buFontTx/>
              <a:buNone/>
              <a:defRPr sz="1693" b="0">
                <a:solidFill>
                  <a:srgbClr val="E2231A"/>
                </a:solidFill>
                <a:latin typeface="Microsoft YaHei" charset="-122"/>
                <a:ea typeface="Microsoft YaHei" charset="-122"/>
                <a:cs typeface="Microsoft YaHei" charset="-122"/>
              </a:defRPr>
            </a:lvl1pPr>
          </a:lstStyle>
          <a:p>
            <a:pPr marL="407839" marR="0" lvl="0" indent="-407839" algn="l" defTabSz="1087796"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zh-CN" altLang="en-US" dirty="0"/>
              <a:t>单击此处添加内容</a:t>
            </a:r>
          </a:p>
        </p:txBody>
      </p:sp>
      <p:sp>
        <p:nvSpPr>
          <p:cNvPr id="7" name="矩形 6"/>
          <p:cNvSpPr/>
          <p:nvPr userDrawn="1"/>
        </p:nvSpPr>
        <p:spPr>
          <a:xfrm>
            <a:off x="457589" y="1523840"/>
            <a:ext cx="734175" cy="417935"/>
          </a:xfrm>
          <a:prstGeom prst="rect">
            <a:avLst/>
          </a:prstGeom>
        </p:spPr>
        <p:txBody>
          <a:bodyPr wrap="none">
            <a:spAutoFit/>
          </a:bodyPr>
          <a:lstStyle/>
          <a:p>
            <a:pPr marL="544234" indent="-544234">
              <a:buFont typeface="+mj-lt"/>
              <a:buAutoNum type="arabicPeriod"/>
            </a:pPr>
            <a:endParaRPr lang="en-US" altLang="zh-CN" sz="2116" b="1" dirty="0">
              <a:solidFill>
                <a:srgbClr val="FF0000"/>
              </a:solidFill>
              <a:latin typeface="微软雅黑" panose="020B0503020204020204" pitchFamily="34" charset="-122"/>
              <a:ea typeface="微软雅黑" panose="020B0503020204020204" pitchFamily="34" charset="-122"/>
            </a:endParaRPr>
          </a:p>
        </p:txBody>
      </p:sp>
      <p:sp>
        <p:nvSpPr>
          <p:cNvPr id="9" name="文本占位符 3"/>
          <p:cNvSpPr>
            <a:spLocks noGrp="1"/>
          </p:cNvSpPr>
          <p:nvPr>
            <p:ph type="body" sz="quarter" idx="12" hasCustomPrompt="1"/>
          </p:nvPr>
        </p:nvSpPr>
        <p:spPr>
          <a:xfrm>
            <a:off x="533782" y="1387267"/>
            <a:ext cx="6476553" cy="441399"/>
          </a:xfrm>
          <a:prstGeom prst="rect">
            <a:avLst/>
          </a:prstGeom>
        </p:spPr>
        <p:txBody>
          <a:bodyPr/>
          <a:lstStyle>
            <a:lvl1pPr marL="0" indent="0">
              <a:buFontTx/>
              <a:buNone/>
              <a:defRPr sz="2116" b="1">
                <a:solidFill>
                  <a:srgbClr val="E2231A"/>
                </a:solidFill>
                <a:latin typeface="Microsoft YaHei" charset="-122"/>
                <a:ea typeface="Microsoft YaHei" charset="-122"/>
                <a:cs typeface="Microsoft YaHei" charset="-122"/>
              </a:defRPr>
            </a:lvl1pPr>
          </a:lstStyle>
          <a:p>
            <a:pPr marL="407839" marR="0" lvl="0" indent="-407839" algn="l" defTabSz="1087796"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zh-CN" altLang="en-US" dirty="0"/>
              <a:t>单击此处添加标题</a:t>
            </a:r>
          </a:p>
        </p:txBody>
      </p:sp>
      <p:sp>
        <p:nvSpPr>
          <p:cNvPr id="8" name="文本占位符 2"/>
          <p:cNvSpPr txBox="1">
            <a:spLocks/>
          </p:cNvSpPr>
          <p:nvPr userDrawn="1"/>
        </p:nvSpPr>
        <p:spPr>
          <a:xfrm>
            <a:off x="8305647" y="284726"/>
            <a:ext cx="3428763" cy="496859"/>
          </a:xfrm>
          <a:prstGeom prst="rect">
            <a:avLst/>
          </a:prstGeom>
        </p:spPr>
        <p:txBody>
          <a:bodyPr/>
          <a:lstStyle>
            <a:lvl1pPr marL="385445" indent="-385445" algn="l" defTabSz="1028065" rtl="0" eaLnBrk="1" latinLnBrk="0" hangingPunct="1">
              <a:spcBef>
                <a:spcPct val="20000"/>
              </a:spcBef>
              <a:buFont typeface="Arial" panose="020B0604020202020204" pitchFamily="34" charset="0"/>
              <a:buChar char="•"/>
              <a:defRPr sz="3600" kern="1200">
                <a:solidFill>
                  <a:schemeClr val="tx1"/>
                </a:solidFill>
                <a:latin typeface="+mn-lt"/>
                <a:ea typeface="+mn-ea"/>
                <a:cs typeface="+mn-cs"/>
              </a:defRPr>
            </a:lvl1pPr>
            <a:lvl2pPr marL="835660" indent="-321310" algn="l" defTabSz="1028065" rtl="0" eaLnBrk="1" latinLnBrk="0" hangingPunct="1">
              <a:spcBef>
                <a:spcPct val="20000"/>
              </a:spcBef>
              <a:buFont typeface="Arial" panose="020B0604020202020204" pitchFamily="34" charset="0"/>
              <a:buChar char="–"/>
              <a:defRPr sz="3100" kern="1200">
                <a:solidFill>
                  <a:schemeClr val="tx1"/>
                </a:solidFill>
                <a:latin typeface="+mn-lt"/>
                <a:ea typeface="+mn-ea"/>
                <a:cs typeface="+mn-cs"/>
              </a:defRPr>
            </a:lvl2pPr>
            <a:lvl3pPr marL="1285875" indent="-257175" algn="l" defTabSz="1028065"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3pPr>
            <a:lvl4pPr marL="1800225" indent="-257175" algn="l" defTabSz="1028065"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4pPr>
            <a:lvl5pPr marL="2314575" indent="-257175" algn="l" defTabSz="1028065"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5pPr>
            <a:lvl6pPr marL="2828925" indent="-257175" algn="l" defTabSz="1028065"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43275" indent="-257175" algn="l" defTabSz="1028065"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56990" indent="-257175" algn="l" defTabSz="1028065"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71340" indent="-257175" algn="l" defTabSz="1028065"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0" indent="0" algn="ctr">
              <a:buNone/>
            </a:pPr>
            <a:r>
              <a:rPr kumimoji="1" lang="en-US" altLang="zh-CN" sz="2116" dirty="0">
                <a:solidFill>
                  <a:srgbClr val="E2231A"/>
                </a:solidFill>
                <a:latin typeface="微软雅黑" panose="020B0503020204020204" pitchFamily="34" charset="-122"/>
                <a:ea typeface="微软雅黑" panose="020B0503020204020204" pitchFamily="34" charset="-122"/>
              </a:rPr>
              <a:t>CMO-</a:t>
            </a:r>
            <a:r>
              <a:rPr lang="zh-CN" altLang="en-US" sz="2116" dirty="0">
                <a:solidFill>
                  <a:srgbClr val="E2231A"/>
                </a:solidFill>
                <a:latin typeface="微软雅黑" panose="020B0503020204020204" pitchFamily="34" charset="-122"/>
                <a:ea typeface="微软雅黑" panose="020B0503020204020204" pitchFamily="34" charset="-122"/>
              </a:rPr>
              <a:t>无界零售赋能事业部</a:t>
            </a:r>
            <a:br>
              <a:rPr lang="zh-CN" altLang="en-US" sz="2116" dirty="0">
                <a:solidFill>
                  <a:srgbClr val="E2231A"/>
                </a:solidFill>
                <a:latin typeface="微软雅黑" panose="020B0503020204020204" pitchFamily="34" charset="-122"/>
                <a:ea typeface="微软雅黑" panose="020B0503020204020204" pitchFamily="34" charset="-122"/>
              </a:rPr>
            </a:br>
            <a:endParaRPr kumimoji="1" lang="zh-CN" altLang="en-US" sz="2116" dirty="0">
              <a:solidFill>
                <a:srgbClr val="E2231A"/>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057346756"/>
      </p:ext>
    </p:extLst>
  </p:cSld>
  <p:clrMapOvr>
    <a:masterClrMapping/>
  </p:clrMapOvr>
  <p:extLst>
    <p:ext uri="{DCECCB84-F9BA-43D5-87BE-67443E8EF086}">
      <p15:sldGuideLst xmlns:p15="http://schemas.microsoft.com/office/powerpoint/2012/main">
        <p15:guide id="1" orient="horz" pos="2041">
          <p15:clr>
            <a:srgbClr val="FBAE40"/>
          </p15:clr>
        </p15:guide>
        <p15:guide id="2" pos="3629">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京麦工作台插件-结尾页">
    <p:spTree>
      <p:nvGrpSpPr>
        <p:cNvPr id="1" name=""/>
        <p:cNvGrpSpPr/>
        <p:nvPr/>
      </p:nvGrpSpPr>
      <p:grpSpPr>
        <a:xfrm>
          <a:off x="0" y="0"/>
          <a:ext cx="0" cy="0"/>
          <a:chOff x="0" y="0"/>
          <a:chExt cx="0" cy="0"/>
        </a:xfrm>
      </p:grpSpPr>
      <p:pic>
        <p:nvPicPr>
          <p:cNvPr id="6" name="图片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5" y="67"/>
            <a:ext cx="12191450" cy="6857933"/>
          </a:xfrm>
          <a:prstGeom prst="rect">
            <a:avLst/>
          </a:prstGeom>
        </p:spPr>
      </p:pic>
      <p:sp>
        <p:nvSpPr>
          <p:cNvPr id="3" name="文本占位符 2"/>
          <p:cNvSpPr>
            <a:spLocks noGrp="1"/>
          </p:cNvSpPr>
          <p:nvPr>
            <p:ph type="body" sz="quarter" idx="13" hasCustomPrompt="1"/>
          </p:nvPr>
        </p:nvSpPr>
        <p:spPr>
          <a:xfrm>
            <a:off x="914757" y="1142808"/>
            <a:ext cx="5639094" cy="853674"/>
          </a:xfrm>
          <a:prstGeom prst="rect">
            <a:avLst/>
          </a:prstGeom>
        </p:spPr>
        <p:txBody>
          <a:bodyPr anchor="ctr"/>
          <a:lstStyle>
            <a:lvl1pPr marL="0" indent="0">
              <a:buFontTx/>
              <a:buNone/>
              <a:defRPr sz="4232">
                <a:solidFill>
                  <a:schemeClr val="bg1"/>
                </a:solidFill>
                <a:latin typeface="Microsoft YaHei" charset="-122"/>
                <a:ea typeface="Microsoft YaHei" charset="-122"/>
                <a:cs typeface="Microsoft YaHei" charset="-122"/>
              </a:defRPr>
            </a:lvl1pPr>
          </a:lstStyle>
          <a:p>
            <a:r>
              <a:rPr lang="zh-CN" altLang="en-US" dirty="0"/>
              <a:t>京麦开放平台</a:t>
            </a:r>
            <a:endParaRPr kumimoji="1" lang="zh-CN" altLang="en-US" dirty="0"/>
          </a:p>
        </p:txBody>
      </p:sp>
      <p:pic>
        <p:nvPicPr>
          <p:cNvPr id="8" name="图片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602840" y="5867605"/>
            <a:ext cx="1703491" cy="521885"/>
          </a:xfrm>
          <a:prstGeom prst="rect">
            <a:avLst/>
          </a:prstGeom>
        </p:spPr>
      </p:pic>
      <p:sp>
        <p:nvSpPr>
          <p:cNvPr id="9" name="文本占位符 2"/>
          <p:cNvSpPr>
            <a:spLocks noGrp="1"/>
          </p:cNvSpPr>
          <p:nvPr>
            <p:ph type="body" sz="quarter" idx="14"/>
          </p:nvPr>
        </p:nvSpPr>
        <p:spPr>
          <a:xfrm>
            <a:off x="914757" y="1987052"/>
            <a:ext cx="5639094" cy="603678"/>
          </a:xfrm>
          <a:prstGeom prst="rect">
            <a:avLst/>
          </a:prstGeom>
        </p:spPr>
        <p:txBody>
          <a:bodyPr/>
          <a:lstStyle>
            <a:lvl1pPr marL="0" indent="0">
              <a:buNone/>
              <a:defRPr sz="2963">
                <a:solidFill>
                  <a:schemeClr val="bg1"/>
                </a:solidFill>
                <a:latin typeface="微软雅黑" panose="020B0503020204020204" pitchFamily="34" charset="-122"/>
                <a:ea typeface="微软雅黑" panose="020B0503020204020204" pitchFamily="34" charset="-122"/>
              </a:defRPr>
            </a:lvl1pPr>
          </a:lstStyle>
          <a:p>
            <a:r>
              <a:rPr kumimoji="1" lang="en-US" altLang="zh-CN" dirty="0"/>
              <a:t>CMO-</a:t>
            </a:r>
            <a:r>
              <a:rPr kumimoji="1" lang="zh-CN" altLang="en-US" dirty="0"/>
              <a:t>无界零售赋能事业部</a:t>
            </a:r>
          </a:p>
        </p:txBody>
      </p:sp>
    </p:spTree>
    <p:extLst>
      <p:ext uri="{BB962C8B-B14F-4D97-AF65-F5344CB8AC3E}">
        <p14:creationId xmlns:p14="http://schemas.microsoft.com/office/powerpoint/2010/main" val="577629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409705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7" r:id="rId5"/>
    <p:sldLayoutId id="2147483668" r:id="rId6"/>
    <p:sldLayoutId id="2147483670" r:id="rId7"/>
    <p:sldLayoutId id="2147483671" r:id="rId8"/>
  </p:sldLayoutIdLst>
  <p:txStyles>
    <p:titleStyle>
      <a:lvl1pPr algn="ctr" defTabSz="1087796" rtl="0" eaLnBrk="1" latinLnBrk="0" hangingPunct="1">
        <a:spcBef>
          <a:spcPct val="0"/>
        </a:spcBef>
        <a:buNone/>
        <a:defRPr sz="5185" kern="1200">
          <a:solidFill>
            <a:schemeClr val="tx1"/>
          </a:solidFill>
          <a:latin typeface="+mj-lt"/>
          <a:ea typeface="+mj-ea"/>
          <a:cs typeface="+mj-cs"/>
        </a:defRPr>
      </a:lvl1pPr>
    </p:titleStyle>
    <p:bodyStyle>
      <a:lvl1pPr marL="407839" indent="-407839" algn="l" defTabSz="1087796" rtl="0" eaLnBrk="1" latinLnBrk="0" hangingPunct="1">
        <a:spcBef>
          <a:spcPct val="20000"/>
        </a:spcBef>
        <a:buFont typeface="Arial" panose="020B0604020202020204" pitchFamily="34" charset="0"/>
        <a:buChar char="•"/>
        <a:defRPr sz="3809" kern="1200">
          <a:solidFill>
            <a:schemeClr val="tx1"/>
          </a:solidFill>
          <a:latin typeface="+mn-lt"/>
          <a:ea typeface="+mn-ea"/>
          <a:cs typeface="+mn-cs"/>
        </a:defRPr>
      </a:lvl1pPr>
      <a:lvl2pPr marL="884212" indent="-339978" algn="l" defTabSz="1087796" rtl="0" eaLnBrk="1" latinLnBrk="0" hangingPunct="1">
        <a:spcBef>
          <a:spcPct val="20000"/>
        </a:spcBef>
        <a:buFont typeface="Arial" panose="020B0604020202020204" pitchFamily="34" charset="0"/>
        <a:buChar char="–"/>
        <a:defRPr sz="3280" kern="1200">
          <a:solidFill>
            <a:schemeClr val="tx1"/>
          </a:solidFill>
          <a:latin typeface="+mn-lt"/>
          <a:ea typeface="+mn-ea"/>
          <a:cs typeface="+mn-cs"/>
        </a:defRPr>
      </a:lvl2pPr>
      <a:lvl3pPr marL="1360584" indent="-272117" algn="l" defTabSz="1087796" rtl="0" eaLnBrk="1" latinLnBrk="0" hangingPunct="1">
        <a:spcBef>
          <a:spcPct val="20000"/>
        </a:spcBef>
        <a:buFont typeface="Arial" panose="020B0604020202020204" pitchFamily="34" charset="0"/>
        <a:buChar char="•"/>
        <a:defRPr sz="2857" kern="1200">
          <a:solidFill>
            <a:schemeClr val="tx1"/>
          </a:solidFill>
          <a:latin typeface="+mn-lt"/>
          <a:ea typeface="+mn-ea"/>
          <a:cs typeface="+mn-cs"/>
        </a:defRPr>
      </a:lvl3pPr>
      <a:lvl4pPr marL="1904818" indent="-272117" algn="l" defTabSz="1087796" rtl="0" eaLnBrk="1" latinLnBrk="0" hangingPunct="1">
        <a:spcBef>
          <a:spcPct val="20000"/>
        </a:spcBef>
        <a:buFont typeface="Arial" panose="020B0604020202020204" pitchFamily="34" charset="0"/>
        <a:buChar char="–"/>
        <a:defRPr sz="2328" kern="1200">
          <a:solidFill>
            <a:schemeClr val="tx1"/>
          </a:solidFill>
          <a:latin typeface="+mn-lt"/>
          <a:ea typeface="+mn-ea"/>
          <a:cs typeface="+mn-cs"/>
        </a:defRPr>
      </a:lvl4pPr>
      <a:lvl5pPr marL="2449052" indent="-272117" algn="l" defTabSz="1087796" rtl="0" eaLnBrk="1" latinLnBrk="0" hangingPunct="1">
        <a:spcBef>
          <a:spcPct val="20000"/>
        </a:spcBef>
        <a:buFont typeface="Arial" panose="020B0604020202020204" pitchFamily="34" charset="0"/>
        <a:buChar char="»"/>
        <a:defRPr sz="2328" kern="1200">
          <a:solidFill>
            <a:schemeClr val="tx1"/>
          </a:solidFill>
          <a:latin typeface="+mn-lt"/>
          <a:ea typeface="+mn-ea"/>
          <a:cs typeface="+mn-cs"/>
        </a:defRPr>
      </a:lvl5pPr>
      <a:lvl6pPr marL="2993286" indent="-272117" algn="l" defTabSz="1087796" rtl="0" eaLnBrk="1" latinLnBrk="0" hangingPunct="1">
        <a:spcBef>
          <a:spcPct val="20000"/>
        </a:spcBef>
        <a:buFont typeface="Arial" panose="020B0604020202020204" pitchFamily="34" charset="0"/>
        <a:buChar char="•"/>
        <a:defRPr sz="2328" kern="1200">
          <a:solidFill>
            <a:schemeClr val="tx1"/>
          </a:solidFill>
          <a:latin typeface="+mn-lt"/>
          <a:ea typeface="+mn-ea"/>
          <a:cs typeface="+mn-cs"/>
        </a:defRPr>
      </a:lvl6pPr>
      <a:lvl7pPr marL="3537519" indent="-272117" algn="l" defTabSz="1087796" rtl="0" eaLnBrk="1" latinLnBrk="0" hangingPunct="1">
        <a:spcBef>
          <a:spcPct val="20000"/>
        </a:spcBef>
        <a:buFont typeface="Arial" panose="020B0604020202020204" pitchFamily="34" charset="0"/>
        <a:buChar char="•"/>
        <a:defRPr sz="2328" kern="1200">
          <a:solidFill>
            <a:schemeClr val="tx1"/>
          </a:solidFill>
          <a:latin typeface="+mn-lt"/>
          <a:ea typeface="+mn-ea"/>
          <a:cs typeface="+mn-cs"/>
        </a:defRPr>
      </a:lvl7pPr>
      <a:lvl8pPr marL="4081081" indent="-272117" algn="l" defTabSz="1087796" rtl="0" eaLnBrk="1" latinLnBrk="0" hangingPunct="1">
        <a:spcBef>
          <a:spcPct val="20000"/>
        </a:spcBef>
        <a:buFont typeface="Arial" panose="020B0604020202020204" pitchFamily="34" charset="0"/>
        <a:buChar char="•"/>
        <a:defRPr sz="2328" kern="1200">
          <a:solidFill>
            <a:schemeClr val="tx1"/>
          </a:solidFill>
          <a:latin typeface="+mn-lt"/>
          <a:ea typeface="+mn-ea"/>
          <a:cs typeface="+mn-cs"/>
        </a:defRPr>
      </a:lvl8pPr>
      <a:lvl9pPr marL="4625315" indent="-272117" algn="l" defTabSz="1087796" rtl="0" eaLnBrk="1" latinLnBrk="0" hangingPunct="1">
        <a:spcBef>
          <a:spcPct val="20000"/>
        </a:spcBef>
        <a:buFont typeface="Arial" panose="020B0604020202020204" pitchFamily="34" charset="0"/>
        <a:buChar char="•"/>
        <a:defRPr sz="2328" kern="1200">
          <a:solidFill>
            <a:schemeClr val="tx1"/>
          </a:solidFill>
          <a:latin typeface="+mn-lt"/>
          <a:ea typeface="+mn-ea"/>
          <a:cs typeface="+mn-cs"/>
        </a:defRPr>
      </a:lvl9pPr>
    </p:bodyStyle>
    <p:otherStyle>
      <a:defPPr>
        <a:defRPr lang="zh-CN"/>
      </a:defPPr>
      <a:lvl1pPr marL="0" algn="l" defTabSz="1087796" rtl="0" eaLnBrk="1" latinLnBrk="0" hangingPunct="1">
        <a:defRPr sz="2116" kern="1200">
          <a:solidFill>
            <a:schemeClr val="tx1"/>
          </a:solidFill>
          <a:latin typeface="+mn-lt"/>
          <a:ea typeface="+mn-ea"/>
          <a:cs typeface="+mn-cs"/>
        </a:defRPr>
      </a:lvl1pPr>
      <a:lvl2pPr marL="544234" algn="l" defTabSz="1087796" rtl="0" eaLnBrk="1" latinLnBrk="0" hangingPunct="1">
        <a:defRPr sz="2116" kern="1200">
          <a:solidFill>
            <a:schemeClr val="tx1"/>
          </a:solidFill>
          <a:latin typeface="+mn-lt"/>
          <a:ea typeface="+mn-ea"/>
          <a:cs typeface="+mn-cs"/>
        </a:defRPr>
      </a:lvl2pPr>
      <a:lvl3pPr marL="1088467" algn="l" defTabSz="1087796" rtl="0" eaLnBrk="1" latinLnBrk="0" hangingPunct="1">
        <a:defRPr sz="2116" kern="1200">
          <a:solidFill>
            <a:schemeClr val="tx1"/>
          </a:solidFill>
          <a:latin typeface="+mn-lt"/>
          <a:ea typeface="+mn-ea"/>
          <a:cs typeface="+mn-cs"/>
        </a:defRPr>
      </a:lvl3pPr>
      <a:lvl4pPr marL="1632701" algn="l" defTabSz="1087796" rtl="0" eaLnBrk="1" latinLnBrk="0" hangingPunct="1">
        <a:defRPr sz="2116" kern="1200">
          <a:solidFill>
            <a:schemeClr val="tx1"/>
          </a:solidFill>
          <a:latin typeface="+mn-lt"/>
          <a:ea typeface="+mn-ea"/>
          <a:cs typeface="+mn-cs"/>
        </a:defRPr>
      </a:lvl4pPr>
      <a:lvl5pPr marL="2176935" algn="l" defTabSz="1087796" rtl="0" eaLnBrk="1" latinLnBrk="0" hangingPunct="1">
        <a:defRPr sz="2116" kern="1200">
          <a:solidFill>
            <a:schemeClr val="tx1"/>
          </a:solidFill>
          <a:latin typeface="+mn-lt"/>
          <a:ea typeface="+mn-ea"/>
          <a:cs typeface="+mn-cs"/>
        </a:defRPr>
      </a:lvl5pPr>
      <a:lvl6pPr marL="2721169" algn="l" defTabSz="1087796" rtl="0" eaLnBrk="1" latinLnBrk="0" hangingPunct="1">
        <a:defRPr sz="2116" kern="1200">
          <a:solidFill>
            <a:schemeClr val="tx1"/>
          </a:solidFill>
          <a:latin typeface="+mn-lt"/>
          <a:ea typeface="+mn-ea"/>
          <a:cs typeface="+mn-cs"/>
        </a:defRPr>
      </a:lvl6pPr>
      <a:lvl7pPr marL="3265402" algn="l" defTabSz="1087796" rtl="0" eaLnBrk="1" latinLnBrk="0" hangingPunct="1">
        <a:defRPr sz="2116" kern="1200">
          <a:solidFill>
            <a:schemeClr val="tx1"/>
          </a:solidFill>
          <a:latin typeface="+mn-lt"/>
          <a:ea typeface="+mn-ea"/>
          <a:cs typeface="+mn-cs"/>
        </a:defRPr>
      </a:lvl7pPr>
      <a:lvl8pPr marL="3809636" algn="l" defTabSz="1087796" rtl="0" eaLnBrk="1" latinLnBrk="0" hangingPunct="1">
        <a:defRPr sz="2116" kern="1200">
          <a:solidFill>
            <a:schemeClr val="tx1"/>
          </a:solidFill>
          <a:latin typeface="+mn-lt"/>
          <a:ea typeface="+mn-ea"/>
          <a:cs typeface="+mn-cs"/>
        </a:defRPr>
      </a:lvl8pPr>
      <a:lvl9pPr marL="4353198" algn="l" defTabSz="1087796" rtl="0" eaLnBrk="1" latinLnBrk="0" hangingPunct="1">
        <a:defRPr sz="211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8" Type="http://schemas.openxmlformats.org/officeDocument/2006/relationships/hyperlink" Target="https://open.jd.com/home/home#/doc/common?listId=620" TargetMode="External"/><Relationship Id="rId3" Type="http://schemas.openxmlformats.org/officeDocument/2006/relationships/hyperlink" Target="https://open.jd.com/home/home#/doc/common?listId=816" TargetMode="External"/><Relationship Id="rId7" Type="http://schemas.openxmlformats.org/officeDocument/2006/relationships/hyperlink" Target="https://open.jd.com/home/home#/doc/common?listId=1139" TargetMode="External"/><Relationship Id="rId2" Type="http://schemas.openxmlformats.org/officeDocument/2006/relationships/hyperlink" Target="https://open.jd.com/home/home#/doc/common?listId=386" TargetMode="External"/><Relationship Id="rId1" Type="http://schemas.openxmlformats.org/officeDocument/2006/relationships/slideLayout" Target="../slideLayouts/slideLayout3.xml"/><Relationship Id="rId6" Type="http://schemas.openxmlformats.org/officeDocument/2006/relationships/hyperlink" Target="https://open.jd.com/home/home#/announcement/detail?listId=1018&amp;itemId=951" TargetMode="External"/><Relationship Id="rId5" Type="http://schemas.openxmlformats.org/officeDocument/2006/relationships/hyperlink" Target="https://open.jd.com/home/home#/doc/common?listId=899" TargetMode="External"/><Relationship Id="rId4" Type="http://schemas.openxmlformats.org/officeDocument/2006/relationships/hyperlink" Target="https://open.jd.com/home/home#/doc/common?listId=1109"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open.jd.com/home/home#/doc/common?listId=386" TargetMode="External"/><Relationship Id="rId2" Type="http://schemas.openxmlformats.org/officeDocument/2006/relationships/hyperlink" Target="https://open.jd.com/home/home#/doc/common?listId=818" TargetMode="External"/><Relationship Id="rId1" Type="http://schemas.openxmlformats.org/officeDocument/2006/relationships/slideLayout" Target="../slideLayouts/slideLayout7.xml"/><Relationship Id="rId4" Type="http://schemas.openxmlformats.org/officeDocument/2006/relationships/hyperlink" Target="https://open.jd.com/home/home#/announcement/detail?listId=1018&amp;itemId=951"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p:txBody>
          <a:bodyPr/>
          <a:lstStyle/>
          <a:p>
            <a:r>
              <a:rPr lang="zh-CN" altLang="en-US" dirty="0"/>
              <a:t>京麦开放平台服务</a:t>
            </a:r>
            <a:r>
              <a:rPr lang="en-US" altLang="zh-CN" dirty="0"/>
              <a:t>MRD</a:t>
            </a:r>
            <a:endParaRPr kumimoji="1" lang="zh-CN" altLang="en-US" dirty="0"/>
          </a:p>
        </p:txBody>
      </p:sp>
      <p:sp>
        <p:nvSpPr>
          <p:cNvPr id="3" name="文本占位符 2"/>
          <p:cNvSpPr>
            <a:spLocks noGrp="1"/>
          </p:cNvSpPr>
          <p:nvPr>
            <p:ph type="body" sz="quarter" idx="11"/>
          </p:nvPr>
        </p:nvSpPr>
        <p:spPr/>
        <p:txBody>
          <a:bodyPr/>
          <a:lstStyle/>
          <a:p>
            <a:r>
              <a:rPr lang="zh-CN" altLang="en-US" dirty="0"/>
              <a:t>服务名称</a:t>
            </a:r>
          </a:p>
          <a:p>
            <a:endParaRPr kumimoji="1" lang="zh-CN" altLang="en-US" dirty="0"/>
          </a:p>
          <a:p>
            <a:endParaRPr kumimoji="1" lang="zh-CN" altLang="en-US" dirty="0"/>
          </a:p>
        </p:txBody>
      </p:sp>
      <p:sp>
        <p:nvSpPr>
          <p:cNvPr id="5" name="文本占位符 4"/>
          <p:cNvSpPr>
            <a:spLocks noGrp="1"/>
          </p:cNvSpPr>
          <p:nvPr>
            <p:ph type="body" sz="quarter" idx="12"/>
          </p:nvPr>
        </p:nvSpPr>
        <p:spPr/>
        <p:txBody>
          <a:bodyPr/>
          <a:lstStyle/>
          <a:p>
            <a:endParaRPr lang="zh-CN" altLang="en-US"/>
          </a:p>
        </p:txBody>
      </p:sp>
    </p:spTree>
    <p:extLst>
      <p:ext uri="{BB962C8B-B14F-4D97-AF65-F5344CB8AC3E}">
        <p14:creationId xmlns:p14="http://schemas.microsoft.com/office/powerpoint/2010/main" val="9555521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62067" y="138372"/>
            <a:ext cx="6476553" cy="685464"/>
          </a:xfrm>
        </p:spPr>
        <p:txBody>
          <a:bodyPr/>
          <a:lstStyle/>
          <a:p>
            <a:r>
              <a:rPr lang="zh-CN" altLang="en-US" dirty="0">
                <a:latin typeface="微软雅黑" panose="020B0503020204020204" pitchFamily="34" charset="-122"/>
                <a:ea typeface="微软雅黑" panose="020B0503020204020204" pitchFamily="34" charset="-122"/>
              </a:rPr>
              <a:t>京麦开放平台</a:t>
            </a:r>
            <a:r>
              <a:rPr lang="en-US" altLang="zh-CN" dirty="0">
                <a:latin typeface="微软雅黑" panose="020B0503020204020204" pitchFamily="34" charset="-122"/>
                <a:ea typeface="微软雅黑" panose="020B0503020204020204" pitchFamily="34" charset="-122"/>
              </a:rPr>
              <a:t>-</a:t>
            </a:r>
            <a:r>
              <a:rPr lang="zh-CN" altLang="en-US" dirty="0">
                <a:latin typeface="微软雅黑" panose="020B0503020204020204" pitchFamily="34" charset="-122"/>
                <a:ea typeface="微软雅黑" panose="020B0503020204020204" pitchFamily="34" charset="-122"/>
              </a:rPr>
              <a:t>服务名称</a:t>
            </a:r>
          </a:p>
          <a:p>
            <a:endParaRPr lang="zh-CN" altLang="en-US" dirty="0"/>
          </a:p>
        </p:txBody>
      </p:sp>
      <p:sp>
        <p:nvSpPr>
          <p:cNvPr id="4" name="文本占位符 3"/>
          <p:cNvSpPr>
            <a:spLocks noGrp="1"/>
          </p:cNvSpPr>
          <p:nvPr>
            <p:ph type="body" sz="quarter" idx="12"/>
          </p:nvPr>
        </p:nvSpPr>
        <p:spPr>
          <a:xfrm>
            <a:off x="143489" y="873338"/>
            <a:ext cx="11844072" cy="2075481"/>
          </a:xfrm>
        </p:spPr>
        <p:txBody>
          <a:bodyPr/>
          <a:lstStyle/>
          <a:p>
            <a:r>
              <a:rPr lang="zh-CN" altLang="en-US" dirty="0">
                <a:latin typeface="微软雅黑" panose="020B0503020204020204" pitchFamily="34" charset="-122"/>
                <a:ea typeface="微软雅黑" panose="020B0503020204020204" pitchFamily="34" charset="-122"/>
              </a:rPr>
              <a:t>业务规划  </a:t>
            </a:r>
            <a:r>
              <a:rPr lang="zh-CN" altLang="en-US" sz="1400" b="0" dirty="0">
                <a:solidFill>
                  <a:schemeClr val="bg1">
                    <a:lumMod val="65000"/>
                  </a:schemeClr>
                </a:solidFill>
                <a:latin typeface="微软雅黑" panose="020B0503020204020204" pitchFamily="34" charset="-122"/>
                <a:ea typeface="微软雅黑" panose="020B0503020204020204" pitchFamily="34" charset="-122"/>
              </a:rPr>
              <a:t>请描述此产品上线到服务市场的业务规划，以便于类目业务同学了解情况进行合作；</a:t>
            </a:r>
            <a:endParaRPr lang="en-US" altLang="zh-CN" sz="1400" b="0" dirty="0">
              <a:solidFill>
                <a:schemeClr val="bg1">
                  <a:lumMod val="65000"/>
                </a:schemeClr>
              </a:solidFill>
              <a:latin typeface="微软雅黑" panose="020B0503020204020204" pitchFamily="34" charset="-122"/>
              <a:ea typeface="微软雅黑" panose="020B0503020204020204" pitchFamily="34" charset="-122"/>
            </a:endParaRPr>
          </a:p>
          <a:p>
            <a:pPr marL="342900" indent="-342900">
              <a:buAutoNum type="arabicPeriod"/>
            </a:pPr>
            <a:r>
              <a:rPr lang="zh-CN" altLang="en-US" sz="1400" b="0" dirty="0">
                <a:solidFill>
                  <a:schemeClr val="bg1">
                    <a:lumMod val="65000"/>
                  </a:schemeClr>
                </a:solidFill>
                <a:latin typeface="微软雅黑" panose="020B0503020204020204" pitchFamily="34" charset="-122"/>
                <a:ea typeface="微软雅黑" panose="020B0503020204020204" pitchFamily="34" charset="-122"/>
              </a:rPr>
              <a:t>如应用审核上线后，预计开发完成，具备可上线售卖的时间？</a:t>
            </a:r>
            <a:endParaRPr lang="en-US" altLang="zh-CN" sz="1400" b="0" dirty="0">
              <a:solidFill>
                <a:schemeClr val="bg1">
                  <a:lumMod val="65000"/>
                </a:schemeClr>
              </a:solidFill>
              <a:latin typeface="微软雅黑" panose="020B0503020204020204" pitchFamily="34" charset="-122"/>
              <a:ea typeface="微软雅黑" panose="020B0503020204020204" pitchFamily="34" charset="-122"/>
            </a:endParaRPr>
          </a:p>
          <a:p>
            <a:pPr marL="342900" indent="-342900">
              <a:buAutoNum type="arabicPeriod"/>
            </a:pPr>
            <a:endParaRPr lang="en-US" altLang="zh-CN" sz="1400" b="0" dirty="0">
              <a:solidFill>
                <a:schemeClr val="bg1">
                  <a:lumMod val="65000"/>
                </a:schemeClr>
              </a:solidFill>
              <a:latin typeface="微软雅黑" panose="020B0503020204020204" pitchFamily="34" charset="-122"/>
              <a:ea typeface="微软雅黑" panose="020B0503020204020204" pitchFamily="34" charset="-122"/>
            </a:endParaRPr>
          </a:p>
          <a:p>
            <a:pPr marL="342900" indent="-342900">
              <a:buAutoNum type="arabicPeriod"/>
            </a:pPr>
            <a:endParaRPr lang="en-US" altLang="zh-CN" sz="1400" b="0" dirty="0">
              <a:solidFill>
                <a:schemeClr val="bg1">
                  <a:lumMod val="65000"/>
                </a:schemeClr>
              </a:solidFill>
              <a:latin typeface="微软雅黑" panose="020B0503020204020204" pitchFamily="34" charset="-122"/>
              <a:ea typeface="微软雅黑" panose="020B0503020204020204" pitchFamily="34" charset="-122"/>
            </a:endParaRPr>
          </a:p>
          <a:p>
            <a:pPr marL="342900" indent="-342900">
              <a:buAutoNum type="arabicPeriod"/>
            </a:pPr>
            <a:endParaRPr lang="en-US" altLang="zh-CN" sz="1400" b="0" dirty="0">
              <a:solidFill>
                <a:schemeClr val="bg1">
                  <a:lumMod val="65000"/>
                </a:schemeClr>
              </a:solidFill>
              <a:latin typeface="微软雅黑" panose="020B0503020204020204" pitchFamily="34" charset="-122"/>
              <a:ea typeface="微软雅黑" panose="020B0503020204020204" pitchFamily="34" charset="-122"/>
            </a:endParaRPr>
          </a:p>
          <a:p>
            <a:pPr marL="342900" indent="-342900">
              <a:buAutoNum type="arabicPeriod"/>
            </a:pPr>
            <a:endParaRPr lang="en-US" altLang="zh-CN" sz="1400" b="0" dirty="0">
              <a:solidFill>
                <a:schemeClr val="bg1">
                  <a:lumMod val="65000"/>
                </a:schemeClr>
              </a:solidFill>
              <a:latin typeface="微软雅黑" panose="020B0503020204020204" pitchFamily="34" charset="-122"/>
              <a:ea typeface="微软雅黑" panose="020B0503020204020204" pitchFamily="34" charset="-122"/>
            </a:endParaRPr>
          </a:p>
          <a:p>
            <a:pPr marL="342900" indent="-342900">
              <a:buAutoNum type="arabicPeriod"/>
            </a:pPr>
            <a:endParaRPr lang="en-US" altLang="zh-CN" sz="1400" b="0" dirty="0">
              <a:solidFill>
                <a:schemeClr val="bg1">
                  <a:lumMod val="65000"/>
                </a:schemeClr>
              </a:solidFill>
              <a:latin typeface="微软雅黑" panose="020B0503020204020204" pitchFamily="34" charset="-122"/>
              <a:ea typeface="微软雅黑" panose="020B0503020204020204" pitchFamily="34" charset="-122"/>
            </a:endParaRPr>
          </a:p>
          <a:p>
            <a:pPr marL="342900" indent="-342900">
              <a:buAutoNum type="arabicPeriod"/>
            </a:pPr>
            <a:endParaRPr lang="en-US" altLang="zh-CN" sz="1400" b="0" dirty="0">
              <a:solidFill>
                <a:schemeClr val="bg1">
                  <a:lumMod val="65000"/>
                </a:schemeClr>
              </a:solidFill>
              <a:latin typeface="微软雅黑" panose="020B0503020204020204" pitchFamily="34" charset="-122"/>
              <a:ea typeface="微软雅黑" panose="020B0503020204020204" pitchFamily="34" charset="-122"/>
            </a:endParaRPr>
          </a:p>
          <a:p>
            <a:pPr marL="342900" indent="-342900">
              <a:buAutoNum type="arabicPeriod"/>
            </a:pPr>
            <a:r>
              <a:rPr lang="zh-CN" altLang="en-US" sz="1400" b="0" dirty="0">
                <a:solidFill>
                  <a:schemeClr val="bg1">
                    <a:lumMod val="65000"/>
                  </a:schemeClr>
                </a:solidFill>
                <a:latin typeface="微软雅黑" panose="020B0503020204020204" pitchFamily="34" charset="-122"/>
                <a:ea typeface="微软雅黑" panose="020B0503020204020204" pitchFamily="34" charset="-122"/>
              </a:rPr>
              <a:t>应用发布到服务市场后，此工具服务的运营规划是怎样的？</a:t>
            </a:r>
            <a:endParaRPr lang="en-US" altLang="zh-CN" sz="1400" b="0" dirty="0">
              <a:solidFill>
                <a:schemeClr val="bg1">
                  <a:lumMod val="65000"/>
                </a:schemeClr>
              </a:solidFill>
              <a:latin typeface="微软雅黑" panose="020B0503020204020204" pitchFamily="34" charset="-122"/>
              <a:ea typeface="微软雅黑" panose="020B0503020204020204" pitchFamily="34" charset="-122"/>
            </a:endParaRPr>
          </a:p>
          <a:p>
            <a:r>
              <a:rPr lang="en-US" altLang="zh-CN" sz="1400" b="0" dirty="0">
                <a:solidFill>
                  <a:schemeClr val="bg1">
                    <a:lumMod val="65000"/>
                  </a:schemeClr>
                </a:solidFill>
                <a:latin typeface="微软雅黑" panose="020B0503020204020204" pitchFamily="34" charset="-122"/>
                <a:ea typeface="微软雅黑" panose="020B0503020204020204" pitchFamily="34" charset="-122"/>
              </a:rPr>
              <a:t>2.1</a:t>
            </a:r>
            <a:r>
              <a:rPr lang="zh-CN" altLang="en-US" sz="1400" b="0" dirty="0">
                <a:solidFill>
                  <a:schemeClr val="bg1">
                    <a:lumMod val="65000"/>
                  </a:schemeClr>
                </a:solidFill>
                <a:latin typeface="微软雅黑" panose="020B0503020204020204" pitchFamily="34" charset="-122"/>
                <a:ea typeface="微软雅黑" panose="020B0503020204020204" pitchFamily="34" charset="-122"/>
              </a:rPr>
              <a:t> 是否已与京东品牌商家有合作，请展示预计数量以及品牌名称，服务发布到京东服务市场上后此些品牌将进行服务订购？</a:t>
            </a:r>
            <a:endParaRPr lang="en-US" altLang="zh-CN" sz="1400" b="0" dirty="0">
              <a:solidFill>
                <a:schemeClr val="bg1">
                  <a:lumMod val="65000"/>
                </a:schemeClr>
              </a:solidFill>
              <a:latin typeface="微软雅黑" panose="020B0503020204020204" pitchFamily="34" charset="-122"/>
              <a:ea typeface="微软雅黑" panose="020B0503020204020204" pitchFamily="34" charset="-122"/>
            </a:endParaRPr>
          </a:p>
          <a:p>
            <a:r>
              <a:rPr lang="en-US" altLang="zh-CN" sz="1400" b="0" dirty="0">
                <a:solidFill>
                  <a:schemeClr val="bg1">
                    <a:lumMod val="65000"/>
                  </a:schemeClr>
                </a:solidFill>
                <a:latin typeface="微软雅黑" panose="020B0503020204020204" pitchFamily="34" charset="-122"/>
                <a:ea typeface="微软雅黑" panose="020B0503020204020204" pitchFamily="34" charset="-122"/>
              </a:rPr>
              <a:t>2.2</a:t>
            </a:r>
            <a:r>
              <a:rPr lang="zh-CN" altLang="en-US" sz="1400" b="0" dirty="0">
                <a:solidFill>
                  <a:schemeClr val="bg1">
                    <a:lumMod val="65000"/>
                  </a:schemeClr>
                </a:solidFill>
                <a:latin typeface="微软雅黑" panose="020B0503020204020204" pitchFamily="34" charset="-122"/>
                <a:ea typeface="微软雅黑" panose="020B0503020204020204" pitchFamily="34" charset="-122"/>
              </a:rPr>
              <a:t> 是否在其他电商开放平台有已上线的工具（有的话提供服务链接、过往成功案例、服务过的品牌）；</a:t>
            </a:r>
            <a:endParaRPr lang="en-US" altLang="zh-CN" sz="1400" b="0" dirty="0">
              <a:solidFill>
                <a:schemeClr val="bg1">
                  <a:lumMod val="65000"/>
                </a:schemeClr>
              </a:solidFill>
              <a:latin typeface="微软雅黑" panose="020B0503020204020204" pitchFamily="34" charset="-122"/>
              <a:ea typeface="微软雅黑" panose="020B0503020204020204" pitchFamily="34" charset="-122"/>
            </a:endParaRPr>
          </a:p>
          <a:p>
            <a:r>
              <a:rPr lang="en-US" altLang="zh-CN" sz="1400" b="0" dirty="0">
                <a:solidFill>
                  <a:schemeClr val="bg1">
                    <a:lumMod val="65000"/>
                  </a:schemeClr>
                </a:solidFill>
                <a:latin typeface="微软雅黑" panose="020B0503020204020204" pitchFamily="34" charset="-122"/>
                <a:ea typeface="微软雅黑" panose="020B0503020204020204" pitchFamily="34" charset="-122"/>
              </a:rPr>
              <a:t>2.3</a:t>
            </a:r>
            <a:r>
              <a:rPr lang="zh-CN" altLang="en-US" sz="1400" b="0" dirty="0">
                <a:solidFill>
                  <a:schemeClr val="bg1">
                    <a:lumMod val="65000"/>
                  </a:schemeClr>
                </a:solidFill>
                <a:latin typeface="微软雅黑" panose="020B0503020204020204" pitchFamily="34" charset="-122"/>
                <a:ea typeface="微软雅黑" panose="020B0503020204020204" pitchFamily="34" charset="-122"/>
              </a:rPr>
              <a:t> 计划服务发布后，覆盖商家类型（商家层级）及商家数；</a:t>
            </a:r>
            <a:endParaRPr lang="en-US" altLang="zh-CN" sz="1400" b="0" dirty="0">
              <a:solidFill>
                <a:schemeClr val="bg1">
                  <a:lumMod val="65000"/>
                </a:schemeClr>
              </a:solidFill>
              <a:latin typeface="微软雅黑" panose="020B0503020204020204" pitchFamily="34" charset="-122"/>
              <a:ea typeface="微软雅黑" panose="020B0503020204020204" pitchFamily="34" charset="-122"/>
            </a:endParaRPr>
          </a:p>
          <a:p>
            <a:r>
              <a:rPr lang="en-US" altLang="zh-CN" sz="1400" b="0" dirty="0">
                <a:solidFill>
                  <a:schemeClr val="bg1">
                    <a:lumMod val="65000"/>
                  </a:schemeClr>
                </a:solidFill>
                <a:latin typeface="微软雅黑" panose="020B0503020204020204" pitchFamily="34" charset="-122"/>
                <a:ea typeface="微软雅黑" panose="020B0503020204020204" pitchFamily="34" charset="-122"/>
              </a:rPr>
              <a:t>2.4</a:t>
            </a:r>
            <a:r>
              <a:rPr lang="zh-CN" altLang="en-US" sz="1400" b="0" dirty="0">
                <a:solidFill>
                  <a:schemeClr val="bg1">
                    <a:lumMod val="65000"/>
                  </a:schemeClr>
                </a:solidFill>
                <a:latin typeface="微软雅黑" panose="020B0503020204020204" pitchFamily="34" charset="-122"/>
                <a:ea typeface="微软雅黑" panose="020B0503020204020204" pitchFamily="34" charset="-122"/>
              </a:rPr>
              <a:t> 你认为你与当前京东服务市场上其他同类目工具的差异化竞争优势在哪儿？</a:t>
            </a:r>
            <a:endParaRPr lang="en-US" altLang="zh-CN" sz="1400" b="0" dirty="0">
              <a:solidFill>
                <a:schemeClr val="bg1">
                  <a:lumMod val="65000"/>
                </a:schemeClr>
              </a:solidFill>
              <a:latin typeface="微软雅黑" panose="020B0503020204020204" pitchFamily="34" charset="-122"/>
              <a:ea typeface="微软雅黑" panose="020B0503020204020204" pitchFamily="34" charset="-122"/>
            </a:endParaRPr>
          </a:p>
          <a:p>
            <a:r>
              <a:rPr lang="en-US" altLang="zh-CN" sz="1400" b="0" dirty="0">
                <a:solidFill>
                  <a:schemeClr val="bg1">
                    <a:lumMod val="65000"/>
                  </a:schemeClr>
                </a:solidFill>
                <a:latin typeface="微软雅黑" panose="020B0503020204020204" pitchFamily="34" charset="-122"/>
                <a:ea typeface="微软雅黑" panose="020B0503020204020204" pitchFamily="34" charset="-122"/>
              </a:rPr>
              <a:t>2.5</a:t>
            </a:r>
            <a:r>
              <a:rPr lang="zh-CN" altLang="en-US" sz="1400" b="0" dirty="0">
                <a:solidFill>
                  <a:schemeClr val="bg1">
                    <a:lumMod val="65000"/>
                  </a:schemeClr>
                </a:solidFill>
                <a:latin typeface="微软雅黑" panose="020B0503020204020204" pitchFamily="34" charset="-122"/>
                <a:ea typeface="微软雅黑" panose="020B0503020204020204" pitchFamily="34" charset="-122"/>
              </a:rPr>
              <a:t> 如您是互动类</a:t>
            </a:r>
            <a:r>
              <a:rPr lang="en-US" altLang="zh-CN" sz="1400" b="0" dirty="0" err="1">
                <a:solidFill>
                  <a:schemeClr val="bg1">
                    <a:lumMod val="65000"/>
                  </a:schemeClr>
                </a:solidFill>
                <a:latin typeface="微软雅黑" panose="020B0503020204020204" pitchFamily="34" charset="-122"/>
                <a:ea typeface="微软雅黑" panose="020B0503020204020204" pitchFamily="34" charset="-122"/>
              </a:rPr>
              <a:t>isv</a:t>
            </a:r>
            <a:r>
              <a:rPr lang="zh-CN" altLang="en-US" sz="1400" b="0" dirty="0">
                <a:solidFill>
                  <a:schemeClr val="bg1">
                    <a:lumMod val="65000"/>
                  </a:schemeClr>
                </a:solidFill>
                <a:latin typeface="微软雅黑" panose="020B0503020204020204" pitchFamily="34" charset="-122"/>
                <a:ea typeface="微软雅黑" panose="020B0503020204020204" pitchFamily="34" charset="-122"/>
              </a:rPr>
              <a:t>，请说明计划开发通用工具（所有商家订购后均可直接在工具中创建活动）还是定制工具（仅对接品牌的定制型</a:t>
            </a:r>
            <a:r>
              <a:rPr lang="en-US" altLang="zh-CN" sz="1400" b="0" dirty="0">
                <a:solidFill>
                  <a:schemeClr val="bg1">
                    <a:lumMod val="65000"/>
                  </a:schemeClr>
                </a:solidFill>
                <a:latin typeface="微软雅黑" panose="020B0503020204020204" pitchFamily="34" charset="-122"/>
                <a:ea typeface="微软雅黑" panose="020B0503020204020204" pitchFamily="34" charset="-122"/>
              </a:rPr>
              <a:t>&amp;</a:t>
            </a:r>
            <a:r>
              <a:rPr lang="zh-CN" altLang="en-US" sz="1400" b="0" dirty="0">
                <a:solidFill>
                  <a:schemeClr val="bg1">
                    <a:lumMod val="65000"/>
                  </a:schemeClr>
                </a:solidFill>
                <a:latin typeface="微软雅黑" panose="020B0503020204020204" pitchFamily="34" charset="-122"/>
                <a:ea typeface="微软雅黑" panose="020B0503020204020204" pitchFamily="34" charset="-122"/>
              </a:rPr>
              <a:t>一次性活动需求）？</a:t>
            </a:r>
            <a:endParaRPr lang="en-US" altLang="zh-CN" sz="1400" b="0" dirty="0">
              <a:solidFill>
                <a:schemeClr val="bg1">
                  <a:lumMod val="65000"/>
                </a:schemeClr>
              </a:solidFill>
              <a:latin typeface="微软雅黑" panose="020B0503020204020204" pitchFamily="34" charset="-122"/>
              <a:ea typeface="微软雅黑" panose="020B0503020204020204" pitchFamily="34" charset="-122"/>
            </a:endParaRPr>
          </a:p>
          <a:p>
            <a:endParaRPr lang="en-US" altLang="zh-CN" sz="1400" b="0" dirty="0">
              <a:solidFill>
                <a:schemeClr val="bg1">
                  <a:lumMod val="65000"/>
                </a:schemeClr>
              </a:solidFill>
              <a:highlight>
                <a:srgbClr val="FFFF00"/>
              </a:highlight>
              <a:latin typeface="微软雅黑" panose="020B0503020204020204" pitchFamily="34" charset="-122"/>
              <a:ea typeface="微软雅黑" panose="020B0503020204020204" pitchFamily="34" charset="-122"/>
            </a:endParaRPr>
          </a:p>
          <a:p>
            <a:endParaRPr lang="en-US" altLang="zh-CN" sz="1400" b="0" dirty="0">
              <a:solidFill>
                <a:schemeClr val="bg1">
                  <a:lumMod val="65000"/>
                </a:schemeClr>
              </a:solidFill>
              <a:highlight>
                <a:srgbClr val="FFFF00"/>
              </a:highlight>
              <a:latin typeface="微软雅黑" panose="020B0503020204020204" pitchFamily="34" charset="-122"/>
              <a:ea typeface="微软雅黑" panose="020B0503020204020204" pitchFamily="34" charset="-122"/>
            </a:endParaRPr>
          </a:p>
        </p:txBody>
      </p:sp>
      <p:sp>
        <p:nvSpPr>
          <p:cNvPr id="5" name="矩形 4">
            <a:extLst>
              <a:ext uri="{FF2B5EF4-FFF2-40B4-BE49-F238E27FC236}">
                <a16:creationId xmlns:a16="http://schemas.microsoft.com/office/drawing/2014/main" id="{D4327B89-D9CD-D945-AE68-C0756973F63E}"/>
              </a:ext>
            </a:extLst>
          </p:cNvPr>
          <p:cNvSpPr/>
          <p:nvPr/>
        </p:nvSpPr>
        <p:spPr>
          <a:xfrm>
            <a:off x="8073483" y="215751"/>
            <a:ext cx="3914078" cy="5261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41525483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3"/>
          </p:nvPr>
        </p:nvSpPr>
        <p:spPr/>
        <p:txBody>
          <a:bodyPr/>
          <a:lstStyle/>
          <a:p>
            <a:r>
              <a:rPr lang="zh-CN" altLang="en-US" dirty="0"/>
              <a:t>京麦开放平台</a:t>
            </a:r>
            <a:endParaRPr kumimoji="1" lang="zh-CN" altLang="en-US" dirty="0"/>
          </a:p>
        </p:txBody>
      </p:sp>
      <p:sp>
        <p:nvSpPr>
          <p:cNvPr id="3" name="文本占位符 2"/>
          <p:cNvSpPr>
            <a:spLocks noGrp="1"/>
          </p:cNvSpPr>
          <p:nvPr>
            <p:ph type="body" sz="quarter" idx="4294967295"/>
          </p:nvPr>
        </p:nvSpPr>
        <p:spPr>
          <a:xfrm>
            <a:off x="914758" y="1987273"/>
            <a:ext cx="5639094" cy="603586"/>
          </a:xfrm>
          <a:prstGeom prst="rect">
            <a:avLst/>
          </a:prstGeom>
        </p:spPr>
        <p:txBody>
          <a:bodyPr/>
          <a:lstStyle/>
          <a:p>
            <a:pPr marL="0" indent="0">
              <a:buNone/>
            </a:pPr>
            <a:endParaRPr kumimoji="1" lang="zh-CN" altLang="en-US" sz="2963" dirty="0">
              <a:solidFill>
                <a:schemeClr val="bg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894267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本占位符 1"/>
          <p:cNvSpPr>
            <a:spLocks noGrp="1"/>
          </p:cNvSpPr>
          <p:nvPr>
            <p:ph type="body" sz="quarter" idx="10"/>
          </p:nvPr>
        </p:nvSpPr>
        <p:spPr>
          <a:xfrm>
            <a:off x="87735" y="116730"/>
            <a:ext cx="6476553" cy="685464"/>
          </a:xfrm>
        </p:spPr>
        <p:txBody>
          <a:bodyPr/>
          <a:lstStyle/>
          <a:p>
            <a:pPr marL="457200" indent="-457200">
              <a:buFont typeface="Wingdings" pitchFamily="2" charset="2"/>
              <a:buChar char="n"/>
            </a:pPr>
            <a:r>
              <a:rPr kumimoji="1" lang="zh-CN" altLang="en-US" sz="2800" b="0" dirty="0">
                <a:solidFill>
                  <a:schemeClr val="tx1"/>
                </a:solidFill>
                <a:latin typeface="Microsoft YaHei" panose="020B0503020204020204" pitchFamily="34" charset="-122"/>
                <a:ea typeface="Microsoft YaHei" panose="020B0503020204020204" pitchFamily="34" charset="-122"/>
              </a:rPr>
              <a:t>填写须知</a:t>
            </a:r>
          </a:p>
        </p:txBody>
      </p:sp>
      <p:sp>
        <p:nvSpPr>
          <p:cNvPr id="7" name="文本占位符 3"/>
          <p:cNvSpPr txBox="1">
            <a:spLocks/>
          </p:cNvSpPr>
          <p:nvPr/>
        </p:nvSpPr>
        <p:spPr>
          <a:xfrm>
            <a:off x="500330" y="3597920"/>
            <a:ext cx="9325036" cy="1656184"/>
          </a:xfrm>
          <a:prstGeom prst="rect">
            <a:avLst/>
          </a:prstGeom>
        </p:spPr>
        <p:txBody>
          <a:bodyPr/>
          <a:lstStyle>
            <a:lvl1pPr marL="407839" indent="-407839" algn="l" defTabSz="1087796" rtl="0" eaLnBrk="1" latinLnBrk="0" hangingPunct="1">
              <a:spcBef>
                <a:spcPct val="20000"/>
              </a:spcBef>
              <a:buFont typeface="Arial" panose="020B0604020202020204" pitchFamily="34" charset="0"/>
              <a:buChar char="•"/>
              <a:defRPr sz="3809" kern="1200">
                <a:solidFill>
                  <a:schemeClr val="tx1"/>
                </a:solidFill>
                <a:latin typeface="+mn-lt"/>
                <a:ea typeface="+mn-ea"/>
                <a:cs typeface="+mn-cs"/>
              </a:defRPr>
            </a:lvl1pPr>
            <a:lvl2pPr marL="884212" indent="-339978" algn="l" defTabSz="1087796" rtl="0" eaLnBrk="1" latinLnBrk="0" hangingPunct="1">
              <a:spcBef>
                <a:spcPct val="20000"/>
              </a:spcBef>
              <a:buFont typeface="Arial" panose="020B0604020202020204" pitchFamily="34" charset="0"/>
              <a:buChar char="–"/>
              <a:defRPr sz="3280" kern="1200">
                <a:solidFill>
                  <a:schemeClr val="tx1"/>
                </a:solidFill>
                <a:latin typeface="+mn-lt"/>
                <a:ea typeface="+mn-ea"/>
                <a:cs typeface="+mn-cs"/>
              </a:defRPr>
            </a:lvl2pPr>
            <a:lvl3pPr marL="1360584" indent="-272117" algn="l" defTabSz="1087796" rtl="0" eaLnBrk="1" latinLnBrk="0" hangingPunct="1">
              <a:spcBef>
                <a:spcPct val="20000"/>
              </a:spcBef>
              <a:buFont typeface="Arial" panose="020B0604020202020204" pitchFamily="34" charset="0"/>
              <a:buChar char="•"/>
              <a:defRPr sz="2857" kern="1200">
                <a:solidFill>
                  <a:schemeClr val="tx1"/>
                </a:solidFill>
                <a:latin typeface="+mn-lt"/>
                <a:ea typeface="+mn-ea"/>
                <a:cs typeface="+mn-cs"/>
              </a:defRPr>
            </a:lvl3pPr>
            <a:lvl4pPr marL="1904818" indent="-272117" algn="l" defTabSz="1087796" rtl="0" eaLnBrk="1" latinLnBrk="0" hangingPunct="1">
              <a:spcBef>
                <a:spcPct val="20000"/>
              </a:spcBef>
              <a:buFont typeface="Arial" panose="020B0604020202020204" pitchFamily="34" charset="0"/>
              <a:buChar char="–"/>
              <a:defRPr sz="2328" kern="1200">
                <a:solidFill>
                  <a:schemeClr val="tx1"/>
                </a:solidFill>
                <a:latin typeface="+mn-lt"/>
                <a:ea typeface="+mn-ea"/>
                <a:cs typeface="+mn-cs"/>
              </a:defRPr>
            </a:lvl4pPr>
            <a:lvl5pPr marL="2449052" indent="-272117" algn="l" defTabSz="1087796" rtl="0" eaLnBrk="1" latinLnBrk="0" hangingPunct="1">
              <a:spcBef>
                <a:spcPct val="20000"/>
              </a:spcBef>
              <a:buFont typeface="Arial" panose="020B0604020202020204" pitchFamily="34" charset="0"/>
              <a:buChar char="»"/>
              <a:defRPr sz="2328" kern="1200">
                <a:solidFill>
                  <a:schemeClr val="tx1"/>
                </a:solidFill>
                <a:latin typeface="+mn-lt"/>
                <a:ea typeface="+mn-ea"/>
                <a:cs typeface="+mn-cs"/>
              </a:defRPr>
            </a:lvl5pPr>
            <a:lvl6pPr marL="2993286" indent="-272117" algn="l" defTabSz="1087796" rtl="0" eaLnBrk="1" latinLnBrk="0" hangingPunct="1">
              <a:spcBef>
                <a:spcPct val="20000"/>
              </a:spcBef>
              <a:buFont typeface="Arial" panose="020B0604020202020204" pitchFamily="34" charset="0"/>
              <a:buChar char="•"/>
              <a:defRPr sz="2328" kern="1200">
                <a:solidFill>
                  <a:schemeClr val="tx1"/>
                </a:solidFill>
                <a:latin typeface="+mn-lt"/>
                <a:ea typeface="+mn-ea"/>
                <a:cs typeface="+mn-cs"/>
              </a:defRPr>
            </a:lvl6pPr>
            <a:lvl7pPr marL="3537519" indent="-272117" algn="l" defTabSz="1087796" rtl="0" eaLnBrk="1" latinLnBrk="0" hangingPunct="1">
              <a:spcBef>
                <a:spcPct val="20000"/>
              </a:spcBef>
              <a:buFont typeface="Arial" panose="020B0604020202020204" pitchFamily="34" charset="0"/>
              <a:buChar char="•"/>
              <a:defRPr sz="2328" kern="1200">
                <a:solidFill>
                  <a:schemeClr val="tx1"/>
                </a:solidFill>
                <a:latin typeface="+mn-lt"/>
                <a:ea typeface="+mn-ea"/>
                <a:cs typeface="+mn-cs"/>
              </a:defRPr>
            </a:lvl7pPr>
            <a:lvl8pPr marL="4081081" indent="-272117" algn="l" defTabSz="1087796" rtl="0" eaLnBrk="1" latinLnBrk="0" hangingPunct="1">
              <a:spcBef>
                <a:spcPct val="20000"/>
              </a:spcBef>
              <a:buFont typeface="Arial" panose="020B0604020202020204" pitchFamily="34" charset="0"/>
              <a:buChar char="•"/>
              <a:defRPr sz="2328" kern="1200">
                <a:solidFill>
                  <a:schemeClr val="tx1"/>
                </a:solidFill>
                <a:latin typeface="+mn-lt"/>
                <a:ea typeface="+mn-ea"/>
                <a:cs typeface="+mn-cs"/>
              </a:defRPr>
            </a:lvl8pPr>
            <a:lvl9pPr marL="4625315" indent="-272117" algn="l" defTabSz="1087796" rtl="0" eaLnBrk="1" latinLnBrk="0" hangingPunct="1">
              <a:spcBef>
                <a:spcPct val="20000"/>
              </a:spcBef>
              <a:buFont typeface="Arial" panose="020B0604020202020204" pitchFamily="34" charset="0"/>
              <a:buChar char="•"/>
              <a:defRPr sz="2328" kern="1200">
                <a:solidFill>
                  <a:schemeClr val="tx1"/>
                </a:solidFill>
                <a:latin typeface="+mn-lt"/>
                <a:ea typeface="+mn-ea"/>
                <a:cs typeface="+mn-cs"/>
              </a:defRPr>
            </a:lvl9pPr>
          </a:lstStyle>
          <a:p>
            <a:pPr marL="0" indent="0">
              <a:buNone/>
            </a:pPr>
            <a:endParaRPr lang="en-US" altLang="zh-CN" sz="400" dirty="0">
              <a:latin typeface="Microsoft YaHei" panose="020B0503020204020204" pitchFamily="34" charset="-122"/>
              <a:ea typeface="Microsoft YaHei" panose="020B0503020204020204" pitchFamily="34" charset="-122"/>
            </a:endParaRPr>
          </a:p>
        </p:txBody>
      </p:sp>
      <p:sp>
        <p:nvSpPr>
          <p:cNvPr id="9" name="文本占位符 3"/>
          <p:cNvSpPr txBox="1">
            <a:spLocks/>
          </p:cNvSpPr>
          <p:nvPr/>
        </p:nvSpPr>
        <p:spPr>
          <a:xfrm>
            <a:off x="1035589" y="611929"/>
            <a:ext cx="10751251" cy="893485"/>
          </a:xfrm>
          <a:prstGeom prst="rect">
            <a:avLst/>
          </a:prstGeom>
        </p:spPr>
        <p:txBody>
          <a:bodyPr/>
          <a:lstStyle>
            <a:lvl1pPr marL="407839" indent="-407839" algn="l" defTabSz="1087796" rtl="0" eaLnBrk="1" latinLnBrk="0" hangingPunct="1">
              <a:spcBef>
                <a:spcPct val="20000"/>
              </a:spcBef>
              <a:buFont typeface="Arial" panose="020B0604020202020204" pitchFamily="34" charset="0"/>
              <a:buChar char="•"/>
              <a:defRPr sz="3809" kern="1200">
                <a:solidFill>
                  <a:schemeClr val="tx1"/>
                </a:solidFill>
                <a:latin typeface="+mn-lt"/>
                <a:ea typeface="+mn-ea"/>
                <a:cs typeface="+mn-cs"/>
              </a:defRPr>
            </a:lvl1pPr>
            <a:lvl2pPr marL="884212" indent="-339978" algn="l" defTabSz="1087796" rtl="0" eaLnBrk="1" latinLnBrk="0" hangingPunct="1">
              <a:spcBef>
                <a:spcPct val="20000"/>
              </a:spcBef>
              <a:buFont typeface="Arial" panose="020B0604020202020204" pitchFamily="34" charset="0"/>
              <a:buChar char="–"/>
              <a:defRPr sz="3280" kern="1200">
                <a:solidFill>
                  <a:schemeClr val="tx1"/>
                </a:solidFill>
                <a:latin typeface="+mn-lt"/>
                <a:ea typeface="+mn-ea"/>
                <a:cs typeface="+mn-cs"/>
              </a:defRPr>
            </a:lvl2pPr>
            <a:lvl3pPr marL="1360584" indent="-272117" algn="l" defTabSz="1087796" rtl="0" eaLnBrk="1" latinLnBrk="0" hangingPunct="1">
              <a:spcBef>
                <a:spcPct val="20000"/>
              </a:spcBef>
              <a:buFont typeface="Arial" panose="020B0604020202020204" pitchFamily="34" charset="0"/>
              <a:buChar char="•"/>
              <a:defRPr sz="2857" kern="1200">
                <a:solidFill>
                  <a:schemeClr val="tx1"/>
                </a:solidFill>
                <a:latin typeface="+mn-lt"/>
                <a:ea typeface="+mn-ea"/>
                <a:cs typeface="+mn-cs"/>
              </a:defRPr>
            </a:lvl3pPr>
            <a:lvl4pPr marL="1904818" indent="-272117" algn="l" defTabSz="1087796" rtl="0" eaLnBrk="1" latinLnBrk="0" hangingPunct="1">
              <a:spcBef>
                <a:spcPct val="20000"/>
              </a:spcBef>
              <a:buFont typeface="Arial" panose="020B0604020202020204" pitchFamily="34" charset="0"/>
              <a:buChar char="–"/>
              <a:defRPr sz="2328" kern="1200">
                <a:solidFill>
                  <a:schemeClr val="tx1"/>
                </a:solidFill>
                <a:latin typeface="+mn-lt"/>
                <a:ea typeface="+mn-ea"/>
                <a:cs typeface="+mn-cs"/>
              </a:defRPr>
            </a:lvl4pPr>
            <a:lvl5pPr marL="2449052" indent="-272117" algn="l" defTabSz="1087796" rtl="0" eaLnBrk="1" latinLnBrk="0" hangingPunct="1">
              <a:spcBef>
                <a:spcPct val="20000"/>
              </a:spcBef>
              <a:buFont typeface="Arial" panose="020B0604020202020204" pitchFamily="34" charset="0"/>
              <a:buChar char="»"/>
              <a:defRPr sz="2328" kern="1200">
                <a:solidFill>
                  <a:schemeClr val="tx1"/>
                </a:solidFill>
                <a:latin typeface="+mn-lt"/>
                <a:ea typeface="+mn-ea"/>
                <a:cs typeface="+mn-cs"/>
              </a:defRPr>
            </a:lvl5pPr>
            <a:lvl6pPr marL="2993286" indent="-272117" algn="l" defTabSz="1087796" rtl="0" eaLnBrk="1" latinLnBrk="0" hangingPunct="1">
              <a:spcBef>
                <a:spcPct val="20000"/>
              </a:spcBef>
              <a:buFont typeface="Arial" panose="020B0604020202020204" pitchFamily="34" charset="0"/>
              <a:buChar char="•"/>
              <a:defRPr sz="2328" kern="1200">
                <a:solidFill>
                  <a:schemeClr val="tx1"/>
                </a:solidFill>
                <a:latin typeface="+mn-lt"/>
                <a:ea typeface="+mn-ea"/>
                <a:cs typeface="+mn-cs"/>
              </a:defRPr>
            </a:lvl6pPr>
            <a:lvl7pPr marL="3537519" indent="-272117" algn="l" defTabSz="1087796" rtl="0" eaLnBrk="1" latinLnBrk="0" hangingPunct="1">
              <a:spcBef>
                <a:spcPct val="20000"/>
              </a:spcBef>
              <a:buFont typeface="Arial" panose="020B0604020202020204" pitchFamily="34" charset="0"/>
              <a:buChar char="•"/>
              <a:defRPr sz="2328" kern="1200">
                <a:solidFill>
                  <a:schemeClr val="tx1"/>
                </a:solidFill>
                <a:latin typeface="+mn-lt"/>
                <a:ea typeface="+mn-ea"/>
                <a:cs typeface="+mn-cs"/>
              </a:defRPr>
            </a:lvl7pPr>
            <a:lvl8pPr marL="4081081" indent="-272117" algn="l" defTabSz="1087796" rtl="0" eaLnBrk="1" latinLnBrk="0" hangingPunct="1">
              <a:spcBef>
                <a:spcPct val="20000"/>
              </a:spcBef>
              <a:buFont typeface="Arial" panose="020B0604020202020204" pitchFamily="34" charset="0"/>
              <a:buChar char="•"/>
              <a:defRPr sz="2328" kern="1200">
                <a:solidFill>
                  <a:schemeClr val="tx1"/>
                </a:solidFill>
                <a:latin typeface="+mn-lt"/>
                <a:ea typeface="+mn-ea"/>
                <a:cs typeface="+mn-cs"/>
              </a:defRPr>
            </a:lvl8pPr>
            <a:lvl9pPr marL="4625315" indent="-272117" algn="l" defTabSz="1087796" rtl="0" eaLnBrk="1" latinLnBrk="0" hangingPunct="1">
              <a:spcBef>
                <a:spcPct val="20000"/>
              </a:spcBef>
              <a:buFont typeface="Arial" panose="020B0604020202020204" pitchFamily="34" charset="0"/>
              <a:buChar char="•"/>
              <a:defRPr sz="2328" kern="1200">
                <a:solidFill>
                  <a:schemeClr val="tx1"/>
                </a:solidFill>
                <a:latin typeface="+mn-lt"/>
                <a:ea typeface="+mn-ea"/>
                <a:cs typeface="+mn-cs"/>
              </a:defRPr>
            </a:lvl9pPr>
          </a:lstStyle>
          <a:p>
            <a:pPr marL="0" indent="0">
              <a:buNone/>
            </a:pPr>
            <a:r>
              <a:rPr lang="zh-CN" altLang="en-US" sz="1600" b="1" dirty="0">
                <a:solidFill>
                  <a:srgbClr val="C00000"/>
                </a:solidFill>
                <a:latin typeface="Microsoft YaHei" panose="020B0503020204020204" pitchFamily="34" charset="-122"/>
                <a:ea typeface="Microsoft YaHei" panose="020B0503020204020204" pitchFamily="34" charset="-122"/>
              </a:rPr>
              <a:t>为了提高服务商们入驻及开发的效率，请大家务必认真填写</a:t>
            </a:r>
            <a:r>
              <a:rPr lang="en-US" altLang="zh-CN" sz="1600" b="1" dirty="0">
                <a:solidFill>
                  <a:srgbClr val="C00000"/>
                </a:solidFill>
                <a:latin typeface="Microsoft YaHei" panose="020B0503020204020204" pitchFamily="34" charset="-122"/>
                <a:ea typeface="Microsoft YaHei" panose="020B0503020204020204" pitchFamily="34" charset="-122"/>
              </a:rPr>
              <a:t>MRD</a:t>
            </a:r>
            <a:r>
              <a:rPr lang="zh-CN" altLang="en-US" sz="1600" b="1" dirty="0">
                <a:solidFill>
                  <a:srgbClr val="C00000"/>
                </a:solidFill>
                <a:latin typeface="Microsoft YaHei" panose="020B0503020204020204" pitchFamily="34" charset="-122"/>
                <a:ea typeface="Microsoft YaHei" panose="020B0503020204020204" pitchFamily="34" charset="-122"/>
              </a:rPr>
              <a:t>中所有内容，了解学习相关业务规则。</a:t>
            </a:r>
            <a:endParaRPr lang="en-US" altLang="zh-CN" sz="3200" b="1" dirty="0">
              <a:latin typeface="Microsoft YaHei" panose="020B0503020204020204" pitchFamily="34" charset="-122"/>
              <a:ea typeface="Microsoft YaHei" panose="020B0503020204020204" pitchFamily="34" charset="-122"/>
            </a:endParaRPr>
          </a:p>
          <a:p>
            <a:endParaRPr kumimoji="1" lang="en-US" altLang="zh-CN" sz="500" dirty="0">
              <a:latin typeface="Microsoft YaHei" panose="020B0503020204020204" pitchFamily="34" charset="-122"/>
              <a:ea typeface="Microsoft YaHei" panose="020B0503020204020204" pitchFamily="34" charset="-122"/>
            </a:endParaRPr>
          </a:p>
          <a:p>
            <a:endParaRPr kumimoji="1" lang="zh-CN" altLang="en-US" sz="1200" dirty="0">
              <a:latin typeface="Microsoft YaHei" panose="020B0503020204020204" pitchFamily="34" charset="-122"/>
              <a:ea typeface="Microsoft YaHei" panose="020B0503020204020204" pitchFamily="34" charset="-122"/>
            </a:endParaRPr>
          </a:p>
        </p:txBody>
      </p:sp>
      <p:sp>
        <p:nvSpPr>
          <p:cNvPr id="2" name="文本框 1">
            <a:extLst>
              <a:ext uri="{FF2B5EF4-FFF2-40B4-BE49-F238E27FC236}">
                <a16:creationId xmlns:a16="http://schemas.microsoft.com/office/drawing/2014/main" id="{77A58678-4DA9-8F4D-9951-C539EC9C96A9}"/>
              </a:ext>
            </a:extLst>
          </p:cNvPr>
          <p:cNvSpPr txBox="1"/>
          <p:nvPr/>
        </p:nvSpPr>
        <p:spPr>
          <a:xfrm>
            <a:off x="208093" y="887581"/>
            <a:ext cx="12712390" cy="5924699"/>
          </a:xfrm>
          <a:prstGeom prst="rect">
            <a:avLst/>
          </a:prstGeom>
          <a:noFill/>
        </p:spPr>
        <p:txBody>
          <a:bodyPr wrap="square" rtlCol="0">
            <a:spAutoFit/>
          </a:bodyPr>
          <a:lstStyle/>
          <a:p>
            <a:r>
              <a:rPr lang="zh-CN" altLang="en-US" b="1" dirty="0">
                <a:latin typeface="Microsoft YaHei" panose="020B0503020204020204" pitchFamily="34" charset="-122"/>
                <a:ea typeface="Microsoft YaHei" panose="020B0503020204020204" pitchFamily="34" charset="-122"/>
              </a:rPr>
              <a:t>一：填写规范</a:t>
            </a:r>
            <a:endParaRPr lang="en-US" altLang="zh-CN" b="1" dirty="0">
              <a:latin typeface="Microsoft YaHei" panose="020B0503020204020204" pitchFamily="34" charset="-122"/>
              <a:ea typeface="Microsoft YaHei" panose="020B0503020204020204" pitchFamily="34" charset="-122"/>
            </a:endParaRPr>
          </a:p>
          <a:p>
            <a:r>
              <a:rPr lang="en-US" altLang="zh-CN" dirty="0">
                <a:latin typeface="Microsoft YaHei" panose="020B0503020204020204" pitchFamily="34" charset="-122"/>
                <a:ea typeface="Microsoft YaHei" panose="020B0503020204020204" pitchFamily="34" charset="-122"/>
              </a:rPr>
              <a:t>1</a:t>
            </a:r>
            <a:r>
              <a:rPr lang="zh-CN" altLang="en-US" dirty="0">
                <a:latin typeface="Microsoft YaHei" panose="020B0503020204020204" pitchFamily="34" charset="-122"/>
                <a:ea typeface="Microsoft YaHei" panose="020B0503020204020204" pitchFamily="34" charset="-122"/>
              </a:rPr>
              <a:t>、</a:t>
            </a:r>
            <a:r>
              <a:rPr lang="en-US" altLang="zh-CN" dirty="0">
                <a:latin typeface="Microsoft YaHei" panose="020B0503020204020204" pitchFamily="34" charset="-122"/>
                <a:ea typeface="Microsoft YaHei" panose="020B0503020204020204" pitchFamily="34" charset="-122"/>
              </a:rPr>
              <a:t>MRD</a:t>
            </a:r>
            <a:r>
              <a:rPr lang="zh-CN" altLang="en-US" dirty="0">
                <a:latin typeface="Microsoft YaHei" panose="020B0503020204020204" pitchFamily="34" charset="-122"/>
                <a:ea typeface="Microsoft YaHei" panose="020B0503020204020204" pitchFamily="34" charset="-122"/>
              </a:rPr>
              <a:t>命名规范</a:t>
            </a:r>
            <a:r>
              <a:rPr lang="en-US" altLang="zh-CN" dirty="0">
                <a:latin typeface="Microsoft YaHei" panose="020B0503020204020204" pitchFamily="34" charset="-122"/>
                <a:ea typeface="Microsoft YaHei" panose="020B0503020204020204" pitchFamily="34" charset="-122"/>
              </a:rPr>
              <a:t> </a:t>
            </a:r>
            <a:r>
              <a:rPr lang="zh-CN" altLang="en-US" dirty="0">
                <a:latin typeface="Microsoft YaHei" panose="020B0503020204020204" pitchFamily="34" charset="-122"/>
                <a:ea typeface="Microsoft YaHei" panose="020B0503020204020204" pitchFamily="34" charset="-122"/>
              </a:rPr>
              <a:t>：</a:t>
            </a:r>
            <a:endParaRPr lang="en-US" altLang="zh-CN" dirty="0">
              <a:latin typeface="Microsoft YaHei" panose="020B0503020204020204" pitchFamily="34" charset="-122"/>
              <a:ea typeface="Microsoft YaHei" panose="020B0503020204020204" pitchFamily="34" charset="-122"/>
            </a:endParaRPr>
          </a:p>
          <a:p>
            <a:r>
              <a:rPr lang="zh-CN" altLang="en-US" sz="1400" dirty="0">
                <a:latin typeface="Microsoft YaHei" panose="020B0503020204020204" pitchFamily="34" charset="-122"/>
                <a:ea typeface="Microsoft YaHei" panose="020B0503020204020204" pitchFamily="34" charset="-122"/>
                <a:cs typeface="Microsoft YaHei" charset="-122"/>
              </a:rPr>
              <a:t>根据发布应用的   服务类别</a:t>
            </a:r>
            <a:r>
              <a:rPr lang="en-US" altLang="zh-CN" sz="1400" dirty="0">
                <a:latin typeface="Microsoft YaHei" panose="020B0503020204020204" pitchFamily="34" charset="-122"/>
                <a:ea typeface="Microsoft YaHei" panose="020B0503020204020204" pitchFamily="34" charset="-122"/>
                <a:cs typeface="Microsoft YaHei" charset="-122"/>
              </a:rPr>
              <a:t>-</a:t>
            </a:r>
            <a:r>
              <a:rPr lang="zh-CN" altLang="en-US" sz="1400" dirty="0">
                <a:latin typeface="Microsoft YaHei" panose="020B0503020204020204" pitchFamily="34" charset="-122"/>
                <a:ea typeface="Microsoft YaHei" panose="020B0503020204020204" pitchFamily="34" charset="-122"/>
                <a:cs typeface="Microsoft YaHei" charset="-122"/>
              </a:rPr>
              <a:t>公司简称进行命名</a:t>
            </a:r>
            <a:endParaRPr lang="en-US" altLang="zh-CN" sz="1400" dirty="0">
              <a:latin typeface="Microsoft YaHei" panose="020B0503020204020204" pitchFamily="34" charset="-122"/>
              <a:ea typeface="Microsoft YaHei" panose="020B0503020204020204" pitchFamily="34" charset="-122"/>
              <a:cs typeface="Microsoft YaHei" charset="-122"/>
            </a:endParaRPr>
          </a:p>
          <a:p>
            <a:r>
              <a:rPr lang="zh-CN" altLang="en-US" sz="1400" dirty="0">
                <a:latin typeface="Microsoft YaHei" panose="020B0503020204020204" pitchFamily="34" charset="-122"/>
                <a:ea typeface="Microsoft YaHei" panose="020B0503020204020204" pitchFamily="34" charset="-122"/>
                <a:cs typeface="Microsoft YaHei" charset="-122"/>
              </a:rPr>
              <a:t>如：发布服务属于商品管理类，公司名称为北京</a:t>
            </a:r>
            <a:r>
              <a:rPr lang="en-US" altLang="zh-CN" sz="1400" dirty="0">
                <a:latin typeface="Microsoft YaHei" panose="020B0503020204020204" pitchFamily="34" charset="-122"/>
                <a:ea typeface="Microsoft YaHei" panose="020B0503020204020204" pitchFamily="34" charset="-122"/>
                <a:cs typeface="Microsoft YaHei" charset="-122"/>
              </a:rPr>
              <a:t>XX</a:t>
            </a:r>
            <a:r>
              <a:rPr lang="zh-CN" altLang="en-US" sz="1400" dirty="0">
                <a:latin typeface="Microsoft YaHei" panose="020B0503020204020204" pitchFamily="34" charset="-122"/>
                <a:ea typeface="Microsoft YaHei" panose="020B0503020204020204" pitchFamily="34" charset="-122"/>
                <a:cs typeface="Microsoft YaHei" charset="-122"/>
              </a:rPr>
              <a:t>科技有限公司，则</a:t>
            </a:r>
            <a:r>
              <a:rPr lang="en-US" altLang="zh-CN" sz="1400" dirty="0">
                <a:latin typeface="Microsoft YaHei" panose="020B0503020204020204" pitchFamily="34" charset="-122"/>
                <a:ea typeface="Microsoft YaHei" panose="020B0503020204020204" pitchFamily="34" charset="-122"/>
                <a:cs typeface="Microsoft YaHei" charset="-122"/>
              </a:rPr>
              <a:t>MRD</a:t>
            </a:r>
            <a:r>
              <a:rPr lang="zh-CN" altLang="en-US" sz="1400" dirty="0">
                <a:latin typeface="Microsoft YaHei" panose="020B0503020204020204" pitchFamily="34" charset="-122"/>
                <a:ea typeface="Microsoft YaHei" panose="020B0503020204020204" pitchFamily="34" charset="-122"/>
                <a:cs typeface="Microsoft YaHei" charset="-122"/>
              </a:rPr>
              <a:t>名称为     商品管理</a:t>
            </a:r>
            <a:r>
              <a:rPr lang="en-US" altLang="zh-CN" sz="1400" dirty="0">
                <a:latin typeface="Microsoft YaHei" panose="020B0503020204020204" pitchFamily="34" charset="-122"/>
                <a:ea typeface="Microsoft YaHei" panose="020B0503020204020204" pitchFamily="34" charset="-122"/>
                <a:cs typeface="Microsoft YaHei" charset="-122"/>
              </a:rPr>
              <a:t>-XX</a:t>
            </a:r>
          </a:p>
          <a:p>
            <a:r>
              <a:rPr lang="en-US" altLang="zh-CN" dirty="0">
                <a:latin typeface="Microsoft YaHei" panose="020B0503020204020204" pitchFamily="34" charset="-122"/>
                <a:ea typeface="Microsoft YaHei" panose="020B0503020204020204" pitchFamily="34" charset="-122"/>
              </a:rPr>
              <a:t>2</a:t>
            </a:r>
            <a:r>
              <a:rPr lang="zh-CN" altLang="en-US" dirty="0">
                <a:latin typeface="Microsoft YaHei" panose="020B0503020204020204" pitchFamily="34" charset="-122"/>
                <a:ea typeface="Microsoft YaHei" panose="020B0503020204020204" pitchFamily="34" charset="-122"/>
              </a:rPr>
              <a:t>、</a:t>
            </a:r>
            <a:r>
              <a:rPr lang="en-US" altLang="zh-CN" dirty="0">
                <a:latin typeface="Microsoft YaHei" panose="020B0503020204020204" pitchFamily="34" charset="-122"/>
                <a:ea typeface="Microsoft YaHei" panose="020B0503020204020204" pitchFamily="34" charset="-122"/>
              </a:rPr>
              <a:t>MRD</a:t>
            </a:r>
            <a:r>
              <a:rPr lang="zh-CN" altLang="en-US" dirty="0">
                <a:latin typeface="Microsoft YaHei" panose="020B0503020204020204" pitchFamily="34" charset="-122"/>
                <a:ea typeface="Microsoft YaHei" panose="020B0503020204020204" pitchFamily="34" charset="-122"/>
              </a:rPr>
              <a:t>填写规范</a:t>
            </a:r>
            <a:r>
              <a:rPr lang="en-US" altLang="zh-CN" dirty="0">
                <a:latin typeface="Microsoft YaHei" panose="020B0503020204020204" pitchFamily="34" charset="-122"/>
                <a:ea typeface="Microsoft YaHei" panose="020B0503020204020204" pitchFamily="34" charset="-122"/>
              </a:rPr>
              <a:t> </a:t>
            </a:r>
          </a:p>
          <a:p>
            <a:r>
              <a:rPr lang="en-US" altLang="zh-CN" sz="1400" dirty="0">
                <a:latin typeface="Microsoft YaHei" panose="020B0503020204020204" pitchFamily="34" charset="-122"/>
                <a:ea typeface="Microsoft YaHei" panose="020B0503020204020204" pitchFamily="34" charset="-122"/>
              </a:rPr>
              <a:t> </a:t>
            </a:r>
            <a:r>
              <a:rPr lang="zh-CN" altLang="en-US" sz="1400" dirty="0">
                <a:latin typeface="Microsoft YaHei" panose="020B0503020204020204" pitchFamily="34" charset="-122"/>
                <a:ea typeface="Microsoft YaHei" panose="020B0503020204020204" pitchFamily="34" charset="-122"/>
              </a:rPr>
              <a:t>请按照模板中要求内容，对应填写，</a:t>
            </a:r>
            <a:r>
              <a:rPr lang="zh-CN" altLang="en-US" sz="1400" b="1" dirty="0">
                <a:latin typeface="Microsoft YaHei" panose="020B0503020204020204" pitchFamily="34" charset="-122"/>
                <a:ea typeface="Microsoft YaHei" panose="020B0503020204020204" pitchFamily="34" charset="-122"/>
              </a:rPr>
              <a:t>皆为必填</a:t>
            </a:r>
            <a:r>
              <a:rPr lang="zh-CN" altLang="en-US" sz="1400" dirty="0">
                <a:latin typeface="Microsoft YaHei" panose="020B0503020204020204" pitchFamily="34" charset="-122"/>
                <a:ea typeface="Microsoft YaHei" panose="020B0503020204020204" pitchFamily="34" charset="-122"/>
              </a:rPr>
              <a:t>。书写请尽量详细，以便快速通过应用评选审核，不详细者将进行驳回，不允入驻。</a:t>
            </a:r>
            <a:endParaRPr lang="en-US" altLang="zh-CN" sz="1400" dirty="0">
              <a:latin typeface="Microsoft YaHei" panose="020B0503020204020204" pitchFamily="34" charset="-122"/>
              <a:ea typeface="Microsoft YaHei" panose="020B0503020204020204" pitchFamily="34" charset="-122"/>
            </a:endParaRPr>
          </a:p>
          <a:p>
            <a:r>
              <a:rPr lang="en-US" altLang="zh-CN" dirty="0">
                <a:latin typeface="Microsoft YaHei" panose="020B0503020204020204" pitchFamily="34" charset="-122"/>
                <a:ea typeface="Microsoft YaHei" panose="020B0503020204020204" pitchFamily="34" charset="-122"/>
              </a:rPr>
              <a:t>3</a:t>
            </a:r>
            <a:r>
              <a:rPr lang="zh-CN" altLang="en-US" dirty="0">
                <a:latin typeface="Microsoft YaHei" panose="020B0503020204020204" pitchFamily="34" charset="-122"/>
                <a:ea typeface="Microsoft YaHei" panose="020B0503020204020204" pitchFamily="34" charset="-122"/>
              </a:rPr>
              <a:t>、审核周期</a:t>
            </a:r>
            <a:endParaRPr lang="en-US" altLang="zh-CN" dirty="0">
              <a:latin typeface="Microsoft YaHei" panose="020B0503020204020204" pitchFamily="34" charset="-122"/>
              <a:ea typeface="Microsoft YaHei" panose="020B0503020204020204" pitchFamily="34" charset="-122"/>
            </a:endParaRPr>
          </a:p>
          <a:p>
            <a:r>
              <a:rPr lang="en-US" altLang="zh-CN" sz="1400" dirty="0">
                <a:latin typeface="Microsoft YaHei" panose="020B0503020204020204" pitchFamily="34" charset="-122"/>
                <a:ea typeface="Microsoft YaHei" panose="020B0503020204020204" pitchFamily="34" charset="-122"/>
              </a:rPr>
              <a:t>1-3</a:t>
            </a:r>
            <a:r>
              <a:rPr lang="zh-CN" altLang="en-US" sz="1400" dirty="0">
                <a:latin typeface="Microsoft YaHei" panose="020B0503020204020204" pitchFamily="34" charset="-122"/>
                <a:ea typeface="Microsoft YaHei" panose="020B0503020204020204" pitchFamily="34" charset="-122"/>
              </a:rPr>
              <a:t>个工作日内，进行审核。</a:t>
            </a:r>
            <a:endParaRPr lang="en-US" altLang="zh-CN" sz="1400" dirty="0">
              <a:latin typeface="Microsoft YaHei" panose="020B0503020204020204" pitchFamily="34" charset="-122"/>
              <a:ea typeface="Microsoft YaHei" panose="020B0503020204020204" pitchFamily="34" charset="-122"/>
            </a:endParaRPr>
          </a:p>
          <a:p>
            <a:endParaRPr lang="en-US" altLang="zh-CN" sz="1400" dirty="0">
              <a:latin typeface="Microsoft YaHei" panose="020B0503020204020204" pitchFamily="34" charset="-122"/>
              <a:ea typeface="Microsoft YaHei" panose="020B0503020204020204" pitchFamily="34" charset="-122"/>
            </a:endParaRPr>
          </a:p>
          <a:p>
            <a:r>
              <a:rPr lang="zh-CN" altLang="en-US" b="1" dirty="0">
                <a:latin typeface="Microsoft YaHei" panose="020B0503020204020204" pitchFamily="34" charset="-122"/>
                <a:ea typeface="Microsoft YaHei" panose="020B0503020204020204" pitchFamily="34" charset="-122"/>
              </a:rPr>
              <a:t>二：接入规范   </a:t>
            </a:r>
            <a:r>
              <a:rPr lang="zh-CN" altLang="en-US" b="1" dirty="0">
                <a:solidFill>
                  <a:srgbClr val="C00000"/>
                </a:solidFill>
                <a:latin typeface="Microsoft YaHei" panose="020B0503020204020204" pitchFamily="34" charset="-122"/>
                <a:ea typeface="Microsoft YaHei" panose="020B0503020204020204" pitchFamily="34" charset="-122"/>
              </a:rPr>
              <a:t>必读！！！不满足以下标准，将不允服务发布；</a:t>
            </a:r>
            <a:endParaRPr lang="en-US" altLang="zh-CN" b="1" dirty="0">
              <a:solidFill>
                <a:srgbClr val="C00000"/>
              </a:solidFill>
              <a:latin typeface="Microsoft YaHei" panose="020B0503020204020204" pitchFamily="34" charset="-122"/>
              <a:ea typeface="Microsoft YaHei" panose="020B0503020204020204" pitchFamily="34" charset="-122"/>
            </a:endParaRPr>
          </a:p>
          <a:p>
            <a:r>
              <a:rPr lang="en-US" altLang="zh-CN" dirty="0">
                <a:latin typeface="Microsoft YaHei" panose="020B0503020204020204" pitchFamily="34" charset="-122"/>
                <a:ea typeface="Microsoft YaHei" panose="020B0503020204020204" pitchFamily="34" charset="-122"/>
              </a:rPr>
              <a:t>1.</a:t>
            </a:r>
            <a:r>
              <a:rPr lang="zh-CN" altLang="en-US" dirty="0">
                <a:latin typeface="Microsoft YaHei" panose="020B0503020204020204" pitchFamily="34" charset="-122"/>
                <a:ea typeface="Microsoft YaHei" panose="020B0503020204020204" pitchFamily="34" charset="-122"/>
              </a:rPr>
              <a:t>运营规范</a:t>
            </a:r>
            <a:endParaRPr lang="en-US" altLang="zh-CN" dirty="0">
              <a:latin typeface="Microsoft YaHei" panose="020B0503020204020204" pitchFamily="34" charset="-122"/>
              <a:ea typeface="Microsoft YaHei" panose="020B0503020204020204" pitchFamily="34" charset="-122"/>
            </a:endParaRPr>
          </a:p>
          <a:p>
            <a:pPr marL="342900" indent="-342900">
              <a:buFont typeface="Arial" panose="020B0604020202020204" pitchFamily="34" charset="0"/>
              <a:buChar char="•"/>
            </a:pPr>
            <a:r>
              <a:rPr lang="en" altLang="zh-CN" sz="1400" dirty="0">
                <a:latin typeface="Microsoft YaHei" panose="020B0503020204020204" pitchFamily="34" charset="-122"/>
                <a:ea typeface="Microsoft YaHei" panose="020B0503020204020204" pitchFamily="34" charset="-122"/>
              </a:rPr>
              <a:t>APPKEY</a:t>
            </a:r>
            <a:r>
              <a:rPr lang="zh-CN" altLang="en-US" sz="1400" dirty="0">
                <a:latin typeface="Microsoft YaHei" panose="020B0503020204020204" pitchFamily="34" charset="-122"/>
                <a:ea typeface="Microsoft YaHei" panose="020B0503020204020204" pitchFamily="34" charset="-122"/>
              </a:rPr>
              <a:t>如果连续</a:t>
            </a:r>
            <a:r>
              <a:rPr lang="en-US" altLang="zh-CN" sz="1400" dirty="0">
                <a:latin typeface="Microsoft YaHei" panose="020B0503020204020204" pitchFamily="34" charset="-122"/>
                <a:ea typeface="Microsoft YaHei" panose="020B0503020204020204" pitchFamily="34" charset="-122"/>
              </a:rPr>
              <a:t>90</a:t>
            </a:r>
            <a:r>
              <a:rPr lang="zh-CN" altLang="en-US" sz="1400" dirty="0">
                <a:latin typeface="Microsoft YaHei" panose="020B0503020204020204" pitchFamily="34" charset="-122"/>
                <a:ea typeface="Microsoft YaHei" panose="020B0503020204020204" pitchFamily="34" charset="-122"/>
              </a:rPr>
              <a:t>天没有调用</a:t>
            </a:r>
            <a:r>
              <a:rPr lang="en" altLang="zh-CN" sz="1400" dirty="0">
                <a:latin typeface="Microsoft YaHei" panose="020B0503020204020204" pitchFamily="34" charset="-122"/>
                <a:ea typeface="Microsoft YaHei" panose="020B0503020204020204" pitchFamily="34" charset="-122"/>
              </a:rPr>
              <a:t>API</a:t>
            </a:r>
            <a:r>
              <a:rPr lang="zh-CN" altLang="en-US" sz="1400" dirty="0">
                <a:latin typeface="Microsoft YaHei" panose="020B0503020204020204" pitchFamily="34" charset="-122"/>
                <a:ea typeface="Microsoft YaHei" panose="020B0503020204020204" pitchFamily="34" charset="-122"/>
              </a:rPr>
              <a:t>接口，</a:t>
            </a:r>
            <a:r>
              <a:rPr lang="en" altLang="zh-CN" sz="1400" dirty="0">
                <a:latin typeface="Microsoft YaHei" panose="020B0503020204020204" pitchFamily="34" charset="-122"/>
                <a:ea typeface="Microsoft YaHei" panose="020B0503020204020204" pitchFamily="34" charset="-122"/>
              </a:rPr>
              <a:t>APPKEY</a:t>
            </a:r>
            <a:r>
              <a:rPr lang="zh-CN" altLang="en-US" sz="1400" dirty="0">
                <a:latin typeface="Microsoft YaHei" panose="020B0503020204020204" pitchFamily="34" charset="-122"/>
                <a:ea typeface="Microsoft YaHei" panose="020B0503020204020204" pitchFamily="34" charset="-122"/>
              </a:rPr>
              <a:t>将会被回收；</a:t>
            </a:r>
            <a:endParaRPr lang="en-US" altLang="zh-CN" sz="1400" dirty="0">
              <a:latin typeface="Microsoft YaHei" panose="020B0503020204020204" pitchFamily="34" charset="-122"/>
              <a:ea typeface="Microsoft YaHei" panose="020B0503020204020204" pitchFamily="34" charset="-122"/>
            </a:endParaRPr>
          </a:p>
          <a:p>
            <a:pPr marL="342900" indent="-342900">
              <a:buFont typeface="Arial" panose="020B0604020202020204" pitchFamily="34" charset="0"/>
              <a:buChar char="•"/>
            </a:pPr>
            <a:r>
              <a:rPr lang="en-US" altLang="zh-CN" sz="1400" dirty="0" err="1">
                <a:latin typeface="Microsoft YaHei" panose="020B0503020204020204" pitchFamily="34" charset="-122"/>
                <a:ea typeface="Microsoft YaHei" panose="020B0503020204020204" pitchFamily="34" charset="-122"/>
              </a:rPr>
              <a:t>Appkey</a:t>
            </a:r>
            <a:r>
              <a:rPr lang="zh-CN" altLang="en-US" sz="1400" dirty="0">
                <a:latin typeface="Microsoft YaHei" panose="020B0503020204020204" pitchFamily="34" charset="-122"/>
                <a:ea typeface="Microsoft YaHei" panose="020B0503020204020204" pitchFamily="34" charset="-122"/>
              </a:rPr>
              <a:t>审核通过后处于测试中状态</a:t>
            </a:r>
            <a:r>
              <a:rPr lang="en-US" altLang="zh-CN" sz="1400" dirty="0">
                <a:latin typeface="Microsoft YaHei" panose="020B0503020204020204" pitchFamily="34" charset="-122"/>
                <a:ea typeface="Microsoft YaHei" panose="020B0503020204020204" pitchFamily="34" charset="-122"/>
              </a:rPr>
              <a:t>3</a:t>
            </a:r>
            <a:r>
              <a:rPr lang="zh-CN" altLang="en-US" sz="1400" dirty="0">
                <a:latin typeface="Microsoft YaHei" panose="020B0503020204020204" pitchFamily="34" charset="-122"/>
                <a:ea typeface="Microsoft YaHei" panose="020B0503020204020204" pitchFamily="34" charset="-122"/>
              </a:rPr>
              <a:t>个月未发布到服务市场，将收回接口调用权限；</a:t>
            </a:r>
            <a:endParaRPr lang="en-US" altLang="zh-CN" sz="1400" dirty="0">
              <a:latin typeface="Microsoft YaHei" panose="020B0503020204020204" pitchFamily="34" charset="-122"/>
              <a:ea typeface="Microsoft YaHei" panose="020B0503020204020204" pitchFamily="34" charset="-122"/>
            </a:endParaRPr>
          </a:p>
          <a:p>
            <a:r>
              <a:rPr lang="en-US" altLang="zh-CN" dirty="0">
                <a:latin typeface="Microsoft YaHei" panose="020B0503020204020204" pitchFamily="34" charset="-122"/>
                <a:ea typeface="Microsoft YaHei" panose="020B0503020204020204" pitchFamily="34" charset="-122"/>
              </a:rPr>
              <a:t>2.</a:t>
            </a:r>
            <a:r>
              <a:rPr lang="zh-CN" altLang="en-US" dirty="0">
                <a:latin typeface="Microsoft YaHei" panose="020B0503020204020204" pitchFamily="34" charset="-122"/>
                <a:ea typeface="Microsoft YaHei" panose="020B0503020204020204" pitchFamily="34" charset="-122"/>
              </a:rPr>
              <a:t>安全规范：</a:t>
            </a:r>
            <a:r>
              <a:rPr lang="zh-CN" altLang="en-US" sz="1100" dirty="0">
                <a:solidFill>
                  <a:schemeClr val="bg1">
                    <a:lumMod val="50000"/>
                  </a:schemeClr>
                </a:solidFill>
                <a:latin typeface="Microsoft YaHei" panose="020B0503020204020204" pitchFamily="34" charset="-122"/>
                <a:ea typeface="Microsoft YaHei" panose="020B0503020204020204" pitchFamily="34" charset="-122"/>
              </a:rPr>
              <a:t>第三方服务安全开发规范：</a:t>
            </a:r>
            <a:r>
              <a:rPr lang="en" altLang="zh-CN" sz="1100" dirty="0">
                <a:solidFill>
                  <a:schemeClr val="bg1">
                    <a:lumMod val="50000"/>
                  </a:schemeClr>
                </a:solidFill>
                <a:latin typeface="Microsoft YaHei" panose="020B0503020204020204" pitchFamily="34" charset="-122"/>
                <a:ea typeface="Microsoft YaHei" panose="020B0503020204020204" pitchFamily="34" charset="-122"/>
                <a:hlinkClick r:id="rId2">
                  <a:extLst>
                    <a:ext uri="{A12FA001-AC4F-418D-AE19-62706E023703}">
                      <ahyp:hlinkClr xmlns:ahyp="http://schemas.microsoft.com/office/drawing/2018/hyperlinkcolor" val="tx"/>
                    </a:ext>
                  </a:extLst>
                </a:hlinkClick>
              </a:rPr>
              <a:t>https://open.jd.com/home/home#/doc/common?listId=386</a:t>
            </a:r>
            <a:endParaRPr lang="en-US" altLang="zh-CN" sz="1100" dirty="0">
              <a:solidFill>
                <a:schemeClr val="bg1">
                  <a:lumMod val="50000"/>
                </a:schemeClr>
              </a:solidFill>
              <a:latin typeface="Microsoft YaHei" panose="020B0503020204020204" pitchFamily="34" charset="-122"/>
              <a:ea typeface="Microsoft YaHei" panose="020B0503020204020204" pitchFamily="34" charset="-122"/>
            </a:endParaRPr>
          </a:p>
          <a:p>
            <a:pPr fontAlgn="base"/>
            <a:r>
              <a:rPr lang="en-US" altLang="zh-CN" sz="1400" dirty="0">
                <a:latin typeface="Microsoft YaHei" panose="020B0503020204020204" pitchFamily="34" charset="-122"/>
                <a:ea typeface="Microsoft YaHei" panose="020B0503020204020204" pitchFamily="34" charset="-122"/>
              </a:rPr>
              <a:t>2.1</a:t>
            </a:r>
            <a:r>
              <a:rPr lang="zh-CN" altLang="en-US" sz="1400" dirty="0">
                <a:latin typeface="Microsoft YaHei" panose="020B0503020204020204" pitchFamily="34" charset="-122"/>
                <a:ea typeface="Microsoft YaHei" panose="020B0503020204020204" pitchFamily="34" charset="-122"/>
              </a:rPr>
              <a:t>  应用审核通过后，</a:t>
            </a:r>
            <a:r>
              <a:rPr lang="zh-CN" altLang="en-US" sz="1400" b="1" dirty="0">
                <a:latin typeface="Microsoft YaHei" panose="020B0503020204020204" pitchFamily="34" charset="-122"/>
                <a:ea typeface="Microsoft YaHei" panose="020B0503020204020204" pitchFamily="34" charset="-122"/>
              </a:rPr>
              <a:t>必须</a:t>
            </a:r>
            <a:r>
              <a:rPr lang="zh-CN" altLang="en-US" sz="1400" dirty="0">
                <a:latin typeface="Microsoft YaHei" panose="020B0503020204020204" pitchFamily="34" charset="-122"/>
                <a:ea typeface="Microsoft YaHei" panose="020B0503020204020204" pitchFamily="34" charset="-122"/>
              </a:rPr>
              <a:t>入驻京东云鼎，购买云服务器及云主机，将应用部署在云上，并在云鼎内进行接口调用。</a:t>
            </a:r>
            <a:endParaRPr lang="en-US" altLang="zh-CN" sz="1400" dirty="0">
              <a:latin typeface="Microsoft YaHei" panose="020B0503020204020204" pitchFamily="34" charset="-122"/>
              <a:ea typeface="Microsoft YaHei" panose="020B0503020204020204" pitchFamily="34" charset="-122"/>
            </a:endParaRPr>
          </a:p>
          <a:p>
            <a:pPr fontAlgn="base"/>
            <a:r>
              <a:rPr lang="zh-CN" altLang="en-US" sz="1400" dirty="0">
                <a:latin typeface="Microsoft YaHei" panose="020B0503020204020204" pitchFamily="34" charset="-122"/>
                <a:ea typeface="Microsoft YaHei" panose="020B0503020204020204" pitchFamily="34" charset="-122"/>
              </a:rPr>
              <a:t>     </a:t>
            </a:r>
            <a:r>
              <a:rPr lang="zh-CN" altLang="en-US" sz="1100" dirty="0">
                <a:latin typeface="Microsoft YaHei" panose="020B0503020204020204" pitchFamily="34" charset="-122"/>
                <a:ea typeface="Microsoft YaHei" panose="020B0503020204020204" pitchFamily="34" charset="-122"/>
              </a:rPr>
              <a:t>（</a:t>
            </a:r>
            <a:r>
              <a:rPr lang="en" altLang="zh-CN" sz="1100" dirty="0" err="1">
                <a:latin typeface="Microsoft YaHei" panose="020B0503020204020204" pitchFamily="34" charset="-122"/>
                <a:ea typeface="Microsoft YaHei" panose="020B0503020204020204" pitchFamily="34" charset="-122"/>
              </a:rPr>
              <a:t>isv</a:t>
            </a:r>
            <a:r>
              <a:rPr lang="zh-CN" altLang="en-US" sz="1100" dirty="0">
                <a:latin typeface="Microsoft YaHei" panose="020B0503020204020204" pitchFamily="34" charset="-122"/>
                <a:ea typeface="Microsoft YaHei" panose="020B0503020204020204" pitchFamily="34" charset="-122"/>
              </a:rPr>
              <a:t>必须入鼎，否则无法调用接口，服务审核时不会被审核通过。）</a:t>
            </a:r>
            <a:r>
              <a:rPr lang="zh-CN" altLang="en-US" sz="1100" dirty="0">
                <a:solidFill>
                  <a:schemeClr val="bg1">
                    <a:lumMod val="50000"/>
                  </a:schemeClr>
                </a:solidFill>
                <a:latin typeface="Microsoft YaHei" panose="020B0503020204020204" pitchFamily="34" charset="-122"/>
                <a:ea typeface="Microsoft YaHei" panose="020B0503020204020204" pitchFamily="34" charset="-122"/>
              </a:rPr>
              <a:t>入鼎流程：  </a:t>
            </a:r>
            <a:r>
              <a:rPr lang="en" altLang="zh-CN" sz="1100" dirty="0">
                <a:solidFill>
                  <a:schemeClr val="bg1">
                    <a:lumMod val="50000"/>
                  </a:schemeClr>
                </a:solidFill>
                <a:latin typeface="Microsoft YaHei" panose="020B0503020204020204" pitchFamily="34" charset="-122"/>
                <a:ea typeface="Microsoft YaHei" panose="020B0503020204020204" pitchFamily="34" charset="-122"/>
                <a:hlinkClick r:id="rId3">
                  <a:extLst>
                    <a:ext uri="{A12FA001-AC4F-418D-AE19-62706E023703}">
                      <ahyp:hlinkClr xmlns:ahyp="http://schemas.microsoft.com/office/drawing/2018/hyperlinkcolor" val="tx"/>
                    </a:ext>
                  </a:extLst>
                </a:hlinkClick>
              </a:rPr>
              <a:t>https://open.jd.com/home/home#/doc/common?listId=816</a:t>
            </a:r>
            <a:endParaRPr lang="en" altLang="zh-CN" sz="1100" dirty="0">
              <a:solidFill>
                <a:schemeClr val="bg1">
                  <a:lumMod val="50000"/>
                </a:schemeClr>
              </a:solidFill>
              <a:latin typeface="Microsoft YaHei" panose="020B0503020204020204" pitchFamily="34" charset="-122"/>
              <a:ea typeface="Microsoft YaHei" panose="020B0503020204020204" pitchFamily="34" charset="-122"/>
            </a:endParaRPr>
          </a:p>
          <a:p>
            <a:pPr fontAlgn="base"/>
            <a:r>
              <a:rPr lang="en-US" altLang="zh-CN" sz="1400" dirty="0">
                <a:latin typeface="Microsoft YaHei" panose="020B0503020204020204" pitchFamily="34" charset="-122"/>
                <a:ea typeface="Microsoft YaHei" panose="020B0503020204020204" pitchFamily="34" charset="-122"/>
              </a:rPr>
              <a:t>2.2</a:t>
            </a:r>
            <a:r>
              <a:rPr lang="zh-CN" altLang="en-US" sz="1400" dirty="0">
                <a:latin typeface="Microsoft YaHei" panose="020B0503020204020204" pitchFamily="34" charset="-122"/>
                <a:ea typeface="Microsoft YaHei" panose="020B0503020204020204" pitchFamily="34" charset="-122"/>
              </a:rPr>
              <a:t>  </a:t>
            </a:r>
            <a:r>
              <a:rPr lang="zh-CN" altLang="en-US" sz="1400" b="1" dirty="0">
                <a:latin typeface="Microsoft YaHei" panose="020B0503020204020204" pitchFamily="34" charset="-122"/>
                <a:ea typeface="Microsoft YaHei" panose="020B0503020204020204" pitchFamily="34" charset="-122"/>
              </a:rPr>
              <a:t>必须</a:t>
            </a:r>
            <a:r>
              <a:rPr lang="zh-CN" altLang="en-US" sz="1400" dirty="0">
                <a:latin typeface="Microsoft YaHei" panose="020B0503020204020204" pitchFamily="34" charset="-122"/>
                <a:ea typeface="Microsoft YaHei" panose="020B0503020204020204" pitchFamily="34" charset="-122"/>
              </a:rPr>
              <a:t>进行日志对接，日志对接完成后报告提供至对接的运营。 数据加解密（不用加密字段的，可以不进行解密的对接）。</a:t>
            </a:r>
            <a:endParaRPr lang="en-US" altLang="zh-CN" sz="1400" dirty="0">
              <a:latin typeface="Microsoft YaHei" panose="020B0503020204020204" pitchFamily="34" charset="-122"/>
              <a:ea typeface="Microsoft YaHei" panose="020B0503020204020204" pitchFamily="34" charset="-122"/>
            </a:endParaRPr>
          </a:p>
          <a:p>
            <a:pPr fontAlgn="base"/>
            <a:r>
              <a:rPr lang="zh-CN" altLang="en-US" sz="1100" dirty="0">
                <a:solidFill>
                  <a:srgbClr val="C00000"/>
                </a:solidFill>
                <a:latin typeface="Microsoft YaHei" panose="020B0503020204020204" pitchFamily="34" charset="-122"/>
                <a:ea typeface="Microsoft YaHei" panose="020B0503020204020204" pitchFamily="34" charset="-122"/>
              </a:rPr>
              <a:t>         </a:t>
            </a:r>
            <a:r>
              <a:rPr lang="zh-CN" altLang="en-US" sz="1100" dirty="0">
                <a:solidFill>
                  <a:schemeClr val="bg1">
                    <a:lumMod val="50000"/>
                  </a:schemeClr>
                </a:solidFill>
                <a:latin typeface="Microsoft YaHei" panose="020B0503020204020204" pitchFamily="34" charset="-122"/>
                <a:ea typeface="Microsoft YaHei" panose="020B0503020204020204" pitchFamily="34" charset="-122"/>
              </a:rPr>
              <a:t>加解密对接：</a:t>
            </a:r>
            <a:r>
              <a:rPr lang="en" altLang="zh-CN" sz="1100" dirty="0">
                <a:solidFill>
                  <a:schemeClr val="bg1">
                    <a:lumMod val="50000"/>
                  </a:schemeClr>
                </a:solidFill>
                <a:latin typeface="Microsoft YaHei" panose="020B0503020204020204" pitchFamily="34" charset="-122"/>
                <a:ea typeface="Microsoft YaHei" panose="020B0503020204020204" pitchFamily="34" charset="-122"/>
                <a:hlinkClick r:id="rId4">
                  <a:extLst>
                    <a:ext uri="{A12FA001-AC4F-418D-AE19-62706E023703}">
                      <ahyp:hlinkClr xmlns:ahyp="http://schemas.microsoft.com/office/drawing/2018/hyperlinkcolor" val="tx"/>
                    </a:ext>
                  </a:extLst>
                </a:hlinkClick>
              </a:rPr>
              <a:t>https://open.jd.com/home/home#/doc/common?listId=1109</a:t>
            </a:r>
            <a:r>
              <a:rPr lang="zh-CN" altLang="en-US" sz="1100" dirty="0">
                <a:solidFill>
                  <a:schemeClr val="bg1">
                    <a:lumMod val="50000"/>
                  </a:schemeClr>
                </a:solidFill>
                <a:latin typeface="Microsoft YaHei" panose="020B0503020204020204" pitchFamily="34" charset="-122"/>
                <a:ea typeface="Microsoft YaHei" panose="020B0503020204020204" pitchFamily="34" charset="-122"/>
              </a:rPr>
              <a:t> </a:t>
            </a:r>
            <a:endParaRPr lang="en-US" altLang="zh-CN" sz="1100" dirty="0">
              <a:solidFill>
                <a:schemeClr val="bg1">
                  <a:lumMod val="50000"/>
                </a:schemeClr>
              </a:solidFill>
              <a:latin typeface="Microsoft YaHei" panose="020B0503020204020204" pitchFamily="34" charset="-122"/>
              <a:ea typeface="Microsoft YaHei" panose="020B0503020204020204" pitchFamily="34" charset="-122"/>
            </a:endParaRPr>
          </a:p>
          <a:p>
            <a:pPr fontAlgn="base"/>
            <a:r>
              <a:rPr lang="zh-CN" altLang="en-US" sz="1100" dirty="0">
                <a:solidFill>
                  <a:schemeClr val="bg1">
                    <a:lumMod val="50000"/>
                  </a:schemeClr>
                </a:solidFill>
                <a:latin typeface="Microsoft YaHei" panose="020B0503020204020204" pitchFamily="34" charset="-122"/>
                <a:ea typeface="Microsoft YaHei" panose="020B0503020204020204" pitchFamily="34" charset="-122"/>
              </a:rPr>
              <a:t>         日志对接：</a:t>
            </a:r>
            <a:r>
              <a:rPr lang="en" altLang="zh-CN" sz="1100" dirty="0">
                <a:solidFill>
                  <a:schemeClr val="bg1">
                    <a:lumMod val="50000"/>
                  </a:schemeClr>
                </a:solidFill>
                <a:latin typeface="Microsoft YaHei" panose="020B0503020204020204" pitchFamily="34" charset="-122"/>
                <a:ea typeface="Microsoft YaHei" panose="020B0503020204020204" pitchFamily="34" charset="-122"/>
                <a:hlinkClick r:id="rId5">
                  <a:extLst>
                    <a:ext uri="{A12FA001-AC4F-418D-AE19-62706E023703}">
                      <ahyp:hlinkClr xmlns:ahyp="http://schemas.microsoft.com/office/drawing/2018/hyperlinkcolor" val="tx"/>
                    </a:ext>
                  </a:extLst>
                </a:hlinkClick>
              </a:rPr>
              <a:t>https://open.jd.com/home/home#/doc/common?listId=899</a:t>
            </a:r>
            <a:endParaRPr lang="en" altLang="zh-CN" sz="1100" dirty="0">
              <a:solidFill>
                <a:schemeClr val="bg1">
                  <a:lumMod val="50000"/>
                </a:schemeClr>
              </a:solidFill>
              <a:latin typeface="Microsoft YaHei" panose="020B0503020204020204" pitchFamily="34" charset="-122"/>
              <a:ea typeface="Microsoft YaHei" panose="020B0503020204020204" pitchFamily="34" charset="-122"/>
            </a:endParaRPr>
          </a:p>
          <a:p>
            <a:pPr fontAlgn="base"/>
            <a:r>
              <a:rPr lang="zh-CN" altLang="en-US" sz="1100" dirty="0">
                <a:solidFill>
                  <a:schemeClr val="bg1">
                    <a:lumMod val="50000"/>
                  </a:schemeClr>
                </a:solidFill>
                <a:latin typeface="Microsoft YaHei" panose="020B0503020204020204" pitchFamily="34" charset="-122"/>
                <a:ea typeface="Microsoft YaHei" panose="020B0503020204020204" pitchFamily="34" charset="-122"/>
              </a:rPr>
              <a:t>         </a:t>
            </a:r>
            <a:r>
              <a:rPr lang="en-US" altLang="zh-CN" sz="1100" dirty="0">
                <a:solidFill>
                  <a:schemeClr val="bg1">
                    <a:lumMod val="50000"/>
                  </a:schemeClr>
                </a:solidFill>
                <a:latin typeface="Microsoft YaHei" panose="020B0503020204020204" pitchFamily="34" charset="-122"/>
                <a:ea typeface="Microsoft YaHei" panose="020B0503020204020204" pitchFamily="34" charset="-122"/>
              </a:rPr>
              <a:t>OMS/ERP</a:t>
            </a:r>
            <a:r>
              <a:rPr lang="zh-CN" altLang="en-US" sz="1100" dirty="0">
                <a:solidFill>
                  <a:schemeClr val="bg1">
                    <a:lumMod val="50000"/>
                  </a:schemeClr>
                </a:solidFill>
                <a:latin typeface="Microsoft YaHei" panose="020B0503020204020204" pitchFamily="34" charset="-122"/>
                <a:ea typeface="Microsoft YaHei" panose="020B0503020204020204" pitchFamily="34" charset="-122"/>
              </a:rPr>
              <a:t>软件数据安全标准：</a:t>
            </a:r>
            <a:r>
              <a:rPr lang="en-US" altLang="zh-CN" sz="1100" dirty="0">
                <a:solidFill>
                  <a:schemeClr val="bg1">
                    <a:lumMod val="50000"/>
                  </a:schemeClr>
                </a:solidFill>
                <a:latin typeface="Microsoft YaHei" panose="020B0503020204020204" pitchFamily="34" charset="-122"/>
                <a:ea typeface="Microsoft YaHei" panose="020B0503020204020204" pitchFamily="34" charset="-122"/>
                <a:hlinkClick r:id="rId6">
                  <a:extLst>
                    <a:ext uri="{A12FA001-AC4F-418D-AE19-62706E023703}">
                      <ahyp:hlinkClr xmlns:ahyp="http://schemas.microsoft.com/office/drawing/2018/hyperlinkcolor" val="tx"/>
                    </a:ext>
                  </a:extLst>
                </a:hlinkClick>
              </a:rPr>
              <a:t>https://open.jd.com/home/home#/announcement/detail?listId=1018&amp;itemId=951</a:t>
            </a:r>
            <a:endParaRPr lang="en" altLang="zh-CN" sz="1100" dirty="0">
              <a:solidFill>
                <a:schemeClr val="bg1">
                  <a:lumMod val="50000"/>
                </a:schemeClr>
              </a:solidFill>
              <a:latin typeface="Microsoft YaHei" panose="020B0503020204020204" pitchFamily="34" charset="-122"/>
              <a:ea typeface="Microsoft YaHei" panose="020B0503020204020204" pitchFamily="34" charset="-122"/>
            </a:endParaRPr>
          </a:p>
          <a:p>
            <a:pPr fontAlgn="base"/>
            <a:r>
              <a:rPr lang="en-US" altLang="zh-CN" sz="1400" dirty="0">
                <a:latin typeface="Microsoft YaHei" panose="020B0503020204020204" pitchFamily="34" charset="-122"/>
                <a:ea typeface="Microsoft YaHei" panose="020B0503020204020204" pitchFamily="34" charset="-122"/>
              </a:rPr>
              <a:t>2.3</a:t>
            </a:r>
            <a:r>
              <a:rPr lang="zh-CN" altLang="en-US" sz="1400" dirty="0">
                <a:latin typeface="Microsoft YaHei" panose="020B0503020204020204" pitchFamily="34" charset="-122"/>
                <a:ea typeface="Microsoft YaHei" panose="020B0503020204020204" pitchFamily="34" charset="-122"/>
              </a:rPr>
              <a:t>  应用内不允许使用自有账号注册登录功能。</a:t>
            </a:r>
            <a:endParaRPr lang="en-US" altLang="zh-CN" sz="1400" dirty="0">
              <a:latin typeface="Microsoft YaHei" panose="020B0503020204020204" pitchFamily="34" charset="-122"/>
              <a:ea typeface="Microsoft YaHei" panose="020B0503020204020204" pitchFamily="34" charset="-122"/>
            </a:endParaRPr>
          </a:p>
          <a:p>
            <a:pPr fontAlgn="base"/>
            <a:r>
              <a:rPr lang="en-US" altLang="zh-CN" dirty="0">
                <a:latin typeface="Microsoft YaHei" panose="020B0503020204020204" pitchFamily="34" charset="-122"/>
                <a:ea typeface="Microsoft YaHei" panose="020B0503020204020204" pitchFamily="34" charset="-122"/>
              </a:rPr>
              <a:t>3.</a:t>
            </a:r>
            <a:r>
              <a:rPr lang="zh-CN" altLang="en-US" dirty="0">
                <a:latin typeface="Microsoft YaHei" panose="020B0503020204020204" pitchFamily="34" charset="-122"/>
                <a:ea typeface="Microsoft YaHei" panose="020B0503020204020204" pitchFamily="34" charset="-122"/>
              </a:rPr>
              <a:t>服务审核规范</a:t>
            </a:r>
            <a:endParaRPr lang="en-US" altLang="zh-CN" dirty="0">
              <a:latin typeface="Microsoft YaHei" panose="020B0503020204020204" pitchFamily="34" charset="-122"/>
              <a:ea typeface="Microsoft YaHei" panose="020B0503020204020204" pitchFamily="34" charset="-122"/>
            </a:endParaRPr>
          </a:p>
          <a:p>
            <a:r>
              <a:rPr lang="zh-CN" altLang="en-US" sz="1200" dirty="0">
                <a:latin typeface="Microsoft YaHei" panose="020B0503020204020204" pitchFamily="34" charset="-122"/>
                <a:ea typeface="Microsoft YaHei" panose="020B0503020204020204" pitchFamily="34" charset="-122"/>
              </a:rPr>
              <a:t>运营侧将依据以下规范对服务进行审核，服务发布时请自查是否符合以下</a:t>
            </a:r>
            <a:r>
              <a:rPr lang="zh-CN" altLang="en-US" sz="1100" dirty="0">
                <a:solidFill>
                  <a:schemeClr val="bg1">
                    <a:lumMod val="50000"/>
                  </a:schemeClr>
                </a:solidFill>
                <a:latin typeface="Microsoft YaHei" panose="020B0503020204020204" pitchFamily="34" charset="-122"/>
                <a:ea typeface="Microsoft YaHei" panose="020B0503020204020204" pitchFamily="34" charset="-122"/>
              </a:rPr>
              <a:t>服务</a:t>
            </a:r>
            <a:r>
              <a:rPr lang="zh-CN" altLang="en-US" sz="1100">
                <a:solidFill>
                  <a:schemeClr val="bg1">
                    <a:lumMod val="50000"/>
                  </a:schemeClr>
                </a:solidFill>
                <a:latin typeface="Microsoft YaHei" panose="020B0503020204020204" pitchFamily="34" charset="-122"/>
                <a:ea typeface="Microsoft YaHei" panose="020B0503020204020204" pitchFamily="34" charset="-122"/>
              </a:rPr>
              <a:t>发布规范</a:t>
            </a:r>
            <a:r>
              <a:rPr lang="zh-CN" altLang="en-US" sz="1100" dirty="0">
                <a:solidFill>
                  <a:schemeClr val="bg1">
                    <a:lumMod val="50000"/>
                  </a:schemeClr>
                </a:solidFill>
                <a:latin typeface="Microsoft YaHei" panose="020B0503020204020204" pitchFamily="34" charset="-122"/>
                <a:ea typeface="Microsoft YaHei" panose="020B0503020204020204" pitchFamily="34" charset="-122"/>
              </a:rPr>
              <a:t> </a:t>
            </a:r>
            <a:r>
              <a:rPr lang="en" altLang="zh-CN" sz="1100">
                <a:solidFill>
                  <a:schemeClr val="bg1">
                    <a:lumMod val="50000"/>
                  </a:schemeClr>
                </a:solidFill>
                <a:latin typeface="Microsoft YaHei" panose="020B0503020204020204" pitchFamily="34" charset="-122"/>
                <a:ea typeface="Microsoft YaHei" panose="020B0503020204020204" pitchFamily="34" charset="-122"/>
                <a:hlinkClick r:id="rId7">
                  <a:extLst>
                    <a:ext uri="{A12FA001-AC4F-418D-AE19-62706E023703}">
                      <ahyp:hlinkClr xmlns:ahyp="http://schemas.microsoft.com/office/drawing/2018/hyperlinkcolor" val="tx"/>
                    </a:ext>
                  </a:extLst>
                </a:hlinkClick>
              </a:rPr>
              <a:t>https</a:t>
            </a:r>
            <a:r>
              <a:rPr lang="en" altLang="zh-CN" sz="1100" dirty="0">
                <a:solidFill>
                  <a:schemeClr val="bg1">
                    <a:lumMod val="50000"/>
                  </a:schemeClr>
                </a:solidFill>
                <a:latin typeface="Microsoft YaHei" panose="020B0503020204020204" pitchFamily="34" charset="-122"/>
                <a:ea typeface="Microsoft YaHei" panose="020B0503020204020204" pitchFamily="34" charset="-122"/>
                <a:hlinkClick r:id="rId7">
                  <a:extLst>
                    <a:ext uri="{A12FA001-AC4F-418D-AE19-62706E023703}">
                      <ahyp:hlinkClr xmlns:ahyp="http://schemas.microsoft.com/office/drawing/2018/hyperlinkcolor" val="tx"/>
                    </a:ext>
                  </a:extLst>
                </a:hlinkClick>
              </a:rPr>
              <a:t>://open.jd.com/home/home#/doc/common?listId=1139</a:t>
            </a:r>
            <a:endParaRPr lang="en-US" altLang="zh-CN" sz="1100" dirty="0">
              <a:solidFill>
                <a:schemeClr val="bg1">
                  <a:lumMod val="50000"/>
                </a:schemeClr>
              </a:solidFill>
              <a:latin typeface="Microsoft YaHei" panose="020B0503020204020204" pitchFamily="34" charset="-122"/>
              <a:ea typeface="Microsoft YaHei" panose="020B0503020204020204" pitchFamily="34" charset="-122"/>
            </a:endParaRPr>
          </a:p>
          <a:p>
            <a:r>
              <a:rPr lang="en-US" altLang="zh-CN" dirty="0">
                <a:latin typeface="Microsoft YaHei" panose="020B0503020204020204" pitchFamily="34" charset="-122"/>
                <a:ea typeface="Microsoft YaHei" panose="020B0503020204020204" pitchFamily="34" charset="-122"/>
              </a:rPr>
              <a:t>4.</a:t>
            </a:r>
            <a:r>
              <a:rPr lang="zh-CN" altLang="en-US" dirty="0">
                <a:latin typeface="Microsoft YaHei" panose="020B0503020204020204" pitchFamily="34" charset="-122"/>
                <a:ea typeface="Microsoft YaHei" panose="020B0503020204020204" pitchFamily="34" charset="-122"/>
              </a:rPr>
              <a:t>类目管理要求</a:t>
            </a:r>
            <a:r>
              <a:rPr lang="zh-CN" altLang="en-US" sz="1100" dirty="0">
                <a:solidFill>
                  <a:schemeClr val="bg1">
                    <a:lumMod val="50000"/>
                  </a:schemeClr>
                </a:solidFill>
                <a:latin typeface="Microsoft YaHei" panose="020B0503020204020204" pitchFamily="34" charset="-122"/>
                <a:ea typeface="Microsoft YaHei" panose="020B0503020204020204" pitchFamily="34" charset="-122"/>
              </a:rPr>
              <a:t>（详细见链接</a:t>
            </a:r>
            <a:r>
              <a:rPr lang="en" altLang="zh-CN" sz="1100" dirty="0">
                <a:solidFill>
                  <a:schemeClr val="bg1">
                    <a:lumMod val="50000"/>
                  </a:schemeClr>
                </a:solidFill>
                <a:latin typeface="Microsoft YaHei" panose="020B0503020204020204" pitchFamily="34" charset="-122"/>
                <a:ea typeface="Microsoft YaHei" panose="020B0503020204020204" pitchFamily="34" charset="-122"/>
                <a:hlinkClick r:id="rId8">
                  <a:extLst>
                    <a:ext uri="{A12FA001-AC4F-418D-AE19-62706E023703}">
                      <ahyp:hlinkClr xmlns:ahyp="http://schemas.microsoft.com/office/drawing/2018/hyperlinkcolor" val="tx"/>
                    </a:ext>
                  </a:extLst>
                </a:hlinkClick>
              </a:rPr>
              <a:t>https://open.jd.com/home/home#/doc/common?listId=620</a:t>
            </a:r>
            <a:r>
              <a:rPr lang="zh-CN" altLang="en-US" sz="1100" dirty="0">
                <a:solidFill>
                  <a:schemeClr val="bg1">
                    <a:lumMod val="50000"/>
                  </a:schemeClr>
                </a:solidFill>
                <a:latin typeface="Microsoft YaHei" panose="020B0503020204020204" pitchFamily="34" charset="-122"/>
                <a:ea typeface="Microsoft YaHei" panose="020B0503020204020204" pitchFamily="34" charset="-122"/>
              </a:rPr>
              <a:t>）</a:t>
            </a:r>
            <a:endParaRPr lang="en-US" altLang="zh-CN" sz="1100" dirty="0">
              <a:solidFill>
                <a:schemeClr val="bg1">
                  <a:lumMod val="50000"/>
                </a:schemeClr>
              </a:solidFill>
              <a:latin typeface="Microsoft YaHei" panose="020B0503020204020204" pitchFamily="34" charset="-122"/>
              <a:ea typeface="Microsoft YaHei" panose="020B0503020204020204" pitchFamily="34" charset="-122"/>
            </a:endParaRPr>
          </a:p>
        </p:txBody>
      </p:sp>
    </p:spTree>
    <p:extLst>
      <p:ext uri="{BB962C8B-B14F-4D97-AF65-F5344CB8AC3E}">
        <p14:creationId xmlns:p14="http://schemas.microsoft.com/office/powerpoint/2010/main" val="3233442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本占位符 1"/>
          <p:cNvSpPr>
            <a:spLocks noGrp="1"/>
          </p:cNvSpPr>
          <p:nvPr>
            <p:ph type="body" sz="quarter" idx="10"/>
          </p:nvPr>
        </p:nvSpPr>
        <p:spPr>
          <a:xfrm>
            <a:off x="686173" y="533156"/>
            <a:ext cx="1219116" cy="685489"/>
          </a:xfrm>
        </p:spPr>
        <p:txBody>
          <a:bodyPr/>
          <a:lstStyle/>
          <a:p>
            <a:r>
              <a:rPr kumimoji="1" lang="zh-CN" altLang="en-US" dirty="0"/>
              <a:t>目录</a:t>
            </a:r>
          </a:p>
        </p:txBody>
      </p:sp>
      <p:sp>
        <p:nvSpPr>
          <p:cNvPr id="14" name="文本占位符 2"/>
          <p:cNvSpPr>
            <a:spLocks noGrp="1"/>
          </p:cNvSpPr>
          <p:nvPr>
            <p:ph type="body" sz="quarter" idx="11"/>
          </p:nvPr>
        </p:nvSpPr>
        <p:spPr>
          <a:xfrm>
            <a:off x="2998986" y="1307340"/>
            <a:ext cx="582721" cy="456591"/>
          </a:xfrm>
        </p:spPr>
        <p:txBody>
          <a:bodyPr/>
          <a:lstStyle/>
          <a:p>
            <a:r>
              <a:rPr kumimoji="1" lang="en-US" altLang="zh-CN" b="1" dirty="0"/>
              <a:t>1</a:t>
            </a:r>
            <a:endParaRPr kumimoji="1" lang="zh-CN" altLang="en-US" b="1" dirty="0"/>
          </a:p>
        </p:txBody>
      </p:sp>
      <p:sp>
        <p:nvSpPr>
          <p:cNvPr id="15" name="文本占位符 3"/>
          <p:cNvSpPr>
            <a:spLocks noGrp="1"/>
          </p:cNvSpPr>
          <p:nvPr>
            <p:ph type="body" sz="quarter" idx="12"/>
          </p:nvPr>
        </p:nvSpPr>
        <p:spPr>
          <a:xfrm>
            <a:off x="3586486" y="1295547"/>
            <a:ext cx="4109603" cy="456591"/>
          </a:xfrm>
        </p:spPr>
        <p:txBody>
          <a:bodyPr/>
          <a:lstStyle/>
          <a:p>
            <a:r>
              <a:rPr lang="zh-CN" altLang="en-US" b="1" dirty="0">
                <a:solidFill>
                  <a:srgbClr val="E2231A"/>
                </a:solidFill>
                <a:latin typeface="微软雅黑" panose="020B0503020204020204" pitchFamily="34" charset="-122"/>
                <a:ea typeface="微软雅黑" panose="020B0503020204020204" pitchFamily="34" charset="-122"/>
              </a:rPr>
              <a:t>商家需求</a:t>
            </a:r>
            <a:endParaRPr lang="en-US" altLang="zh-CN" b="1" dirty="0">
              <a:solidFill>
                <a:srgbClr val="E2231A"/>
              </a:solidFill>
              <a:latin typeface="微软雅黑" panose="020B0503020204020204" pitchFamily="34" charset="-122"/>
              <a:ea typeface="微软雅黑" panose="020B0503020204020204" pitchFamily="34" charset="-122"/>
            </a:endParaRPr>
          </a:p>
          <a:p>
            <a:endParaRPr kumimoji="1" lang="zh-CN" altLang="en-US" dirty="0">
              <a:solidFill>
                <a:srgbClr val="E2231A"/>
              </a:solidFill>
            </a:endParaRPr>
          </a:p>
        </p:txBody>
      </p:sp>
      <p:sp>
        <p:nvSpPr>
          <p:cNvPr id="16" name="文本占位符 4"/>
          <p:cNvSpPr>
            <a:spLocks noGrp="1"/>
          </p:cNvSpPr>
          <p:nvPr>
            <p:ph type="body" sz="quarter" idx="13"/>
          </p:nvPr>
        </p:nvSpPr>
        <p:spPr>
          <a:xfrm>
            <a:off x="2998986" y="1874154"/>
            <a:ext cx="582721" cy="423718"/>
          </a:xfrm>
        </p:spPr>
        <p:txBody>
          <a:bodyPr/>
          <a:lstStyle/>
          <a:p>
            <a:r>
              <a:rPr kumimoji="1" lang="en-US" altLang="zh-CN" b="1" dirty="0"/>
              <a:t>2</a:t>
            </a:r>
            <a:endParaRPr kumimoji="1" lang="zh-CN" altLang="en-US" b="1" dirty="0"/>
          </a:p>
        </p:txBody>
      </p:sp>
      <p:sp>
        <p:nvSpPr>
          <p:cNvPr id="17" name="文本占位符 5"/>
          <p:cNvSpPr>
            <a:spLocks noGrp="1"/>
          </p:cNvSpPr>
          <p:nvPr>
            <p:ph type="body" sz="quarter" idx="14"/>
          </p:nvPr>
        </p:nvSpPr>
        <p:spPr>
          <a:xfrm>
            <a:off x="3585778" y="1874154"/>
            <a:ext cx="4110311" cy="423718"/>
          </a:xfrm>
        </p:spPr>
        <p:txBody>
          <a:bodyPr/>
          <a:lstStyle/>
          <a:p>
            <a:r>
              <a:rPr lang="zh-CN" altLang="en-US" b="1" dirty="0">
                <a:solidFill>
                  <a:srgbClr val="E2231A"/>
                </a:solidFill>
                <a:latin typeface="微软雅黑" panose="020B0503020204020204" pitchFamily="34" charset="-122"/>
                <a:ea typeface="微软雅黑" panose="020B0503020204020204" pitchFamily="34" charset="-122"/>
              </a:rPr>
              <a:t>移动端产品原型</a:t>
            </a:r>
            <a:endParaRPr lang="en-US" altLang="zh-CN" b="1" dirty="0">
              <a:solidFill>
                <a:srgbClr val="E2231A"/>
              </a:solidFill>
              <a:latin typeface="微软雅黑" panose="020B0503020204020204" pitchFamily="34" charset="-122"/>
              <a:ea typeface="微软雅黑" panose="020B0503020204020204" pitchFamily="34" charset="-122"/>
            </a:endParaRPr>
          </a:p>
          <a:p>
            <a:endParaRPr kumimoji="1" lang="zh-CN" altLang="en-US" dirty="0">
              <a:solidFill>
                <a:srgbClr val="E2231A"/>
              </a:solidFill>
            </a:endParaRPr>
          </a:p>
        </p:txBody>
      </p:sp>
      <p:sp>
        <p:nvSpPr>
          <p:cNvPr id="18" name="文本占位符 6"/>
          <p:cNvSpPr>
            <a:spLocks noGrp="1"/>
          </p:cNvSpPr>
          <p:nvPr>
            <p:ph type="body" sz="quarter" idx="15"/>
          </p:nvPr>
        </p:nvSpPr>
        <p:spPr>
          <a:xfrm>
            <a:off x="2998986" y="2440969"/>
            <a:ext cx="582721" cy="433008"/>
          </a:xfrm>
        </p:spPr>
        <p:txBody>
          <a:bodyPr/>
          <a:lstStyle/>
          <a:p>
            <a:r>
              <a:rPr kumimoji="1" lang="en-US" altLang="zh-CN" b="1" dirty="0"/>
              <a:t>3</a:t>
            </a:r>
            <a:endParaRPr kumimoji="1" lang="zh-CN" altLang="en-US" b="1" dirty="0"/>
          </a:p>
        </p:txBody>
      </p:sp>
      <p:sp>
        <p:nvSpPr>
          <p:cNvPr id="19" name="文本占位符 7"/>
          <p:cNvSpPr>
            <a:spLocks noGrp="1"/>
          </p:cNvSpPr>
          <p:nvPr>
            <p:ph type="body" sz="quarter" idx="16"/>
          </p:nvPr>
        </p:nvSpPr>
        <p:spPr>
          <a:xfrm>
            <a:off x="2998986" y="3007784"/>
            <a:ext cx="582721" cy="433010"/>
          </a:xfrm>
        </p:spPr>
        <p:txBody>
          <a:bodyPr/>
          <a:lstStyle/>
          <a:p>
            <a:r>
              <a:rPr kumimoji="1" lang="en-US" altLang="zh-CN" b="1" dirty="0"/>
              <a:t>4</a:t>
            </a:r>
            <a:endParaRPr kumimoji="1" lang="zh-CN" altLang="en-US" b="1" dirty="0"/>
          </a:p>
        </p:txBody>
      </p:sp>
      <p:sp>
        <p:nvSpPr>
          <p:cNvPr id="20" name="文本占位符 8"/>
          <p:cNvSpPr>
            <a:spLocks noGrp="1"/>
          </p:cNvSpPr>
          <p:nvPr>
            <p:ph type="body" sz="quarter" idx="17"/>
          </p:nvPr>
        </p:nvSpPr>
        <p:spPr>
          <a:xfrm>
            <a:off x="3003057" y="3574600"/>
            <a:ext cx="578651" cy="381314"/>
          </a:xfrm>
        </p:spPr>
        <p:txBody>
          <a:bodyPr/>
          <a:lstStyle/>
          <a:p>
            <a:r>
              <a:rPr kumimoji="1" lang="en-US" altLang="zh-CN" b="1" dirty="0"/>
              <a:t>5</a:t>
            </a:r>
            <a:endParaRPr kumimoji="1" lang="zh-CN" altLang="en-US" b="1" dirty="0"/>
          </a:p>
        </p:txBody>
      </p:sp>
      <p:sp>
        <p:nvSpPr>
          <p:cNvPr id="21" name="文本占位符 9"/>
          <p:cNvSpPr>
            <a:spLocks noGrp="1"/>
          </p:cNvSpPr>
          <p:nvPr>
            <p:ph type="body" sz="quarter" idx="18"/>
          </p:nvPr>
        </p:nvSpPr>
        <p:spPr>
          <a:xfrm>
            <a:off x="3588261" y="2440969"/>
            <a:ext cx="4107828" cy="433008"/>
          </a:xfrm>
        </p:spPr>
        <p:txBody>
          <a:bodyPr/>
          <a:lstStyle/>
          <a:p>
            <a:r>
              <a:rPr lang="en-US" altLang="zh-CN" b="1" dirty="0">
                <a:solidFill>
                  <a:srgbClr val="E2231A"/>
                </a:solidFill>
                <a:latin typeface="微软雅黑" panose="020B0503020204020204" pitchFamily="34" charset="-122"/>
                <a:ea typeface="微软雅黑" panose="020B0503020204020204" pitchFamily="34" charset="-122"/>
              </a:rPr>
              <a:t>PC</a:t>
            </a:r>
            <a:r>
              <a:rPr lang="zh-CN" altLang="en-US" b="1" dirty="0">
                <a:solidFill>
                  <a:srgbClr val="E2231A"/>
                </a:solidFill>
                <a:latin typeface="微软雅黑" panose="020B0503020204020204" pitchFamily="34" charset="-122"/>
                <a:ea typeface="微软雅黑" panose="020B0503020204020204" pitchFamily="34" charset="-122"/>
              </a:rPr>
              <a:t>端产品原型</a:t>
            </a:r>
            <a:endParaRPr lang="en-US" altLang="zh-CN" b="1" dirty="0">
              <a:solidFill>
                <a:srgbClr val="E2231A"/>
              </a:solidFill>
              <a:latin typeface="微软雅黑" panose="020B0503020204020204" pitchFamily="34" charset="-122"/>
              <a:ea typeface="微软雅黑" panose="020B0503020204020204" pitchFamily="34" charset="-122"/>
            </a:endParaRPr>
          </a:p>
          <a:p>
            <a:endParaRPr kumimoji="1" lang="zh-CN" altLang="en-US" dirty="0">
              <a:solidFill>
                <a:srgbClr val="E2231A"/>
              </a:solidFill>
            </a:endParaRPr>
          </a:p>
        </p:txBody>
      </p:sp>
      <p:sp>
        <p:nvSpPr>
          <p:cNvPr id="23" name="文本占位符 11"/>
          <p:cNvSpPr>
            <a:spLocks noGrp="1"/>
          </p:cNvSpPr>
          <p:nvPr>
            <p:ph type="body" sz="quarter" idx="20"/>
          </p:nvPr>
        </p:nvSpPr>
        <p:spPr>
          <a:xfrm>
            <a:off x="3588261" y="3033632"/>
            <a:ext cx="4110311" cy="381314"/>
          </a:xfrm>
        </p:spPr>
        <p:txBody>
          <a:bodyPr/>
          <a:lstStyle/>
          <a:p>
            <a:r>
              <a:rPr lang="zh-CN" altLang="en-US" b="1" dirty="0">
                <a:solidFill>
                  <a:srgbClr val="E2231A"/>
                </a:solidFill>
                <a:latin typeface="微软雅黑" panose="020B0503020204020204" pitchFamily="34" charset="-122"/>
                <a:ea typeface="微软雅黑" panose="020B0503020204020204" pitchFamily="34" charset="-122"/>
              </a:rPr>
              <a:t>接口列表</a:t>
            </a:r>
            <a:endParaRPr lang="en-US" altLang="zh-CN" b="1" dirty="0">
              <a:solidFill>
                <a:srgbClr val="E2231A"/>
              </a:solidFill>
              <a:latin typeface="微软雅黑" panose="020B0503020204020204" pitchFamily="34" charset="-122"/>
              <a:ea typeface="微软雅黑" panose="020B0503020204020204" pitchFamily="34" charset="-122"/>
            </a:endParaRPr>
          </a:p>
        </p:txBody>
      </p:sp>
      <p:sp>
        <p:nvSpPr>
          <p:cNvPr id="24" name="文本占位符 11"/>
          <p:cNvSpPr txBox="1">
            <a:spLocks/>
          </p:cNvSpPr>
          <p:nvPr/>
        </p:nvSpPr>
        <p:spPr>
          <a:xfrm>
            <a:off x="3581707" y="4090155"/>
            <a:ext cx="6354556" cy="576106"/>
          </a:xfrm>
          <a:prstGeom prst="rect">
            <a:avLst/>
          </a:prstGeom>
        </p:spPr>
        <p:txBody>
          <a:bodyPr/>
          <a:lstStyle>
            <a:lvl1pPr marL="385445" marR="0" indent="-385445" fontAlgn="auto">
              <a:lnSpc>
                <a:spcPct val="100000"/>
              </a:lnSpc>
              <a:spcBef>
                <a:spcPct val="20000"/>
              </a:spcBef>
              <a:spcAft>
                <a:spcPts val="0"/>
              </a:spcAft>
              <a:buClrTx/>
              <a:buSzTx/>
              <a:buFont typeface="Arial" panose="020B0604020202020204" pitchFamily="34" charset="0"/>
              <a:buNone/>
              <a:tabLst/>
              <a:defRPr b="1">
                <a:solidFill>
                  <a:srgbClr val="C00000"/>
                </a:solidFill>
                <a:latin typeface="微软雅黑" panose="020B0503020204020204" pitchFamily="34" charset="-122"/>
                <a:ea typeface="微软雅黑" panose="020B0503020204020204" pitchFamily="34" charset="-122"/>
                <a:cs typeface="Microsoft YaHei" charset="-122"/>
              </a:defRPr>
            </a:lvl1pPr>
            <a:lvl2pPr marL="835660" indent="-321310">
              <a:spcBef>
                <a:spcPct val="20000"/>
              </a:spcBef>
              <a:buFont typeface="Arial" panose="020B0604020202020204" pitchFamily="34" charset="0"/>
              <a:buChar char="–"/>
              <a:defRPr sz="3100"/>
            </a:lvl2pPr>
            <a:lvl3pPr marL="1285875" indent="-257175">
              <a:spcBef>
                <a:spcPct val="20000"/>
              </a:spcBef>
              <a:buFont typeface="Arial" panose="020B0604020202020204" pitchFamily="34" charset="0"/>
              <a:buChar char="•"/>
              <a:defRPr sz="2700"/>
            </a:lvl3pPr>
            <a:lvl4pPr marL="1800225" indent="-257175">
              <a:spcBef>
                <a:spcPct val="20000"/>
              </a:spcBef>
              <a:buFont typeface="Arial" panose="020B0604020202020204" pitchFamily="34" charset="0"/>
              <a:buChar char="–"/>
              <a:defRPr sz="2200"/>
            </a:lvl4pPr>
            <a:lvl5pPr marL="2314575" indent="-257175">
              <a:spcBef>
                <a:spcPct val="20000"/>
              </a:spcBef>
              <a:buFont typeface="Arial" panose="020B0604020202020204" pitchFamily="34" charset="0"/>
              <a:buChar char="»"/>
              <a:defRPr sz="2200"/>
            </a:lvl5pPr>
            <a:lvl6pPr marL="2828925" indent="-257175">
              <a:spcBef>
                <a:spcPct val="20000"/>
              </a:spcBef>
              <a:buFont typeface="Arial" panose="020B0604020202020204" pitchFamily="34" charset="0"/>
              <a:buChar char="•"/>
              <a:defRPr sz="2200"/>
            </a:lvl6pPr>
            <a:lvl7pPr marL="3343275" indent="-257175">
              <a:spcBef>
                <a:spcPct val="20000"/>
              </a:spcBef>
              <a:buFont typeface="Arial" panose="020B0604020202020204" pitchFamily="34" charset="0"/>
              <a:buChar char="•"/>
              <a:defRPr sz="2200"/>
            </a:lvl7pPr>
            <a:lvl8pPr marL="3856990" indent="-257175">
              <a:spcBef>
                <a:spcPct val="20000"/>
              </a:spcBef>
              <a:buFont typeface="Arial" panose="020B0604020202020204" pitchFamily="34" charset="0"/>
              <a:buChar char="•"/>
              <a:defRPr sz="2200"/>
            </a:lvl8pPr>
            <a:lvl9pPr marL="4371340" indent="-257175">
              <a:spcBef>
                <a:spcPct val="20000"/>
              </a:spcBef>
              <a:buFont typeface="Arial" panose="020B0604020202020204" pitchFamily="34" charset="0"/>
              <a:buChar char="•"/>
              <a:defRPr sz="2200"/>
            </a:lvl9pPr>
          </a:lstStyle>
          <a:p>
            <a:r>
              <a:rPr lang="zh-CN" altLang="en-US" sz="2116" dirty="0">
                <a:solidFill>
                  <a:srgbClr val="E2231A"/>
                </a:solidFill>
              </a:rPr>
              <a:t>公司介绍</a:t>
            </a:r>
            <a:endParaRPr lang="zh-CN" altLang="en-US" sz="2116" dirty="0">
              <a:solidFill>
                <a:schemeClr val="bg1">
                  <a:lumMod val="50000"/>
                </a:schemeClr>
              </a:solidFill>
            </a:endParaRPr>
          </a:p>
        </p:txBody>
      </p:sp>
      <p:sp>
        <p:nvSpPr>
          <p:cNvPr id="25" name="文本占位符 8"/>
          <p:cNvSpPr txBox="1">
            <a:spLocks/>
          </p:cNvSpPr>
          <p:nvPr/>
        </p:nvSpPr>
        <p:spPr>
          <a:xfrm>
            <a:off x="3003057" y="4083933"/>
            <a:ext cx="578651" cy="381314"/>
          </a:xfrm>
          <a:prstGeom prst="rect">
            <a:avLst/>
          </a:prstGeom>
        </p:spPr>
        <p:txBody>
          <a:bodyPr/>
          <a:lstStyle>
            <a:lvl1pPr marL="0" indent="0" algn="l" defTabSz="1028065" rtl="0" eaLnBrk="1" latinLnBrk="0" hangingPunct="1">
              <a:spcBef>
                <a:spcPct val="20000"/>
              </a:spcBef>
              <a:buFontTx/>
              <a:buNone/>
              <a:defRPr sz="2000" kern="1200">
                <a:solidFill>
                  <a:srgbClr val="E2231A"/>
                </a:solidFill>
                <a:latin typeface="Microsoft YaHei" charset="-122"/>
                <a:ea typeface="Microsoft YaHei" charset="-122"/>
                <a:cs typeface="Microsoft YaHei" charset="-122"/>
              </a:defRPr>
            </a:lvl1pPr>
            <a:lvl2pPr marL="835660" indent="-321310" algn="l" defTabSz="1028065" rtl="0" eaLnBrk="1" latinLnBrk="0" hangingPunct="1">
              <a:spcBef>
                <a:spcPct val="20000"/>
              </a:spcBef>
              <a:buFont typeface="Arial" panose="020B0604020202020204" pitchFamily="34" charset="0"/>
              <a:buChar char="–"/>
              <a:defRPr sz="3100" kern="1200">
                <a:solidFill>
                  <a:schemeClr val="tx1"/>
                </a:solidFill>
                <a:latin typeface="+mn-lt"/>
                <a:ea typeface="+mn-ea"/>
                <a:cs typeface="+mn-cs"/>
              </a:defRPr>
            </a:lvl2pPr>
            <a:lvl3pPr marL="1285875" indent="-257175" algn="l" defTabSz="1028065"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3pPr>
            <a:lvl4pPr marL="1800225" indent="-257175" algn="l" defTabSz="1028065"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4pPr>
            <a:lvl5pPr marL="2314575" indent="-257175" algn="l" defTabSz="1028065"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5pPr>
            <a:lvl6pPr marL="2828925" indent="-257175" algn="l" defTabSz="1028065"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43275" indent="-257175" algn="l" defTabSz="1028065"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56990" indent="-257175" algn="l" defTabSz="1028065"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71340" indent="-257175" algn="l" defTabSz="1028065"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r>
              <a:rPr kumimoji="1" lang="en-US" altLang="zh-CN" sz="2116" b="1" dirty="0"/>
              <a:t>6</a:t>
            </a:r>
            <a:endParaRPr kumimoji="1" lang="zh-CN" altLang="en-US" sz="2116" b="1" dirty="0"/>
          </a:p>
        </p:txBody>
      </p:sp>
      <p:sp>
        <p:nvSpPr>
          <p:cNvPr id="27" name="文本占位符 8"/>
          <p:cNvSpPr txBox="1">
            <a:spLocks/>
          </p:cNvSpPr>
          <p:nvPr/>
        </p:nvSpPr>
        <p:spPr>
          <a:xfrm>
            <a:off x="3009610" y="4609845"/>
            <a:ext cx="578651" cy="381314"/>
          </a:xfrm>
          <a:prstGeom prst="rect">
            <a:avLst/>
          </a:prstGeom>
        </p:spPr>
        <p:txBody>
          <a:bodyPr/>
          <a:lstStyle>
            <a:lvl1pPr marL="0" indent="0" algn="l" defTabSz="1028065" rtl="0" eaLnBrk="1" latinLnBrk="0" hangingPunct="1">
              <a:spcBef>
                <a:spcPct val="20000"/>
              </a:spcBef>
              <a:buFontTx/>
              <a:buNone/>
              <a:defRPr sz="2000" kern="1200">
                <a:solidFill>
                  <a:srgbClr val="E2231A"/>
                </a:solidFill>
                <a:latin typeface="Microsoft YaHei" charset="-122"/>
                <a:ea typeface="Microsoft YaHei" charset="-122"/>
                <a:cs typeface="Microsoft YaHei" charset="-122"/>
              </a:defRPr>
            </a:lvl1pPr>
            <a:lvl2pPr marL="835660" indent="-321310" algn="l" defTabSz="1028065" rtl="0" eaLnBrk="1" latinLnBrk="0" hangingPunct="1">
              <a:spcBef>
                <a:spcPct val="20000"/>
              </a:spcBef>
              <a:buFont typeface="Arial" panose="020B0604020202020204" pitchFamily="34" charset="0"/>
              <a:buChar char="–"/>
              <a:defRPr sz="3100" kern="1200">
                <a:solidFill>
                  <a:schemeClr val="tx1"/>
                </a:solidFill>
                <a:latin typeface="+mn-lt"/>
                <a:ea typeface="+mn-ea"/>
                <a:cs typeface="+mn-cs"/>
              </a:defRPr>
            </a:lvl2pPr>
            <a:lvl3pPr marL="1285875" indent="-257175" algn="l" defTabSz="1028065"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3pPr>
            <a:lvl4pPr marL="1800225" indent="-257175" algn="l" defTabSz="1028065"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4pPr>
            <a:lvl5pPr marL="2314575" indent="-257175" algn="l" defTabSz="1028065"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5pPr>
            <a:lvl6pPr marL="2828925" indent="-257175" algn="l" defTabSz="1028065"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43275" indent="-257175" algn="l" defTabSz="1028065"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56990" indent="-257175" algn="l" defTabSz="1028065"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71340" indent="-257175" algn="l" defTabSz="1028065"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r>
              <a:rPr kumimoji="1" lang="en-US" altLang="zh-CN" sz="2116" b="1" dirty="0"/>
              <a:t>7</a:t>
            </a:r>
            <a:endParaRPr kumimoji="1" lang="zh-CN" altLang="en-US" sz="2116" b="1" dirty="0"/>
          </a:p>
        </p:txBody>
      </p:sp>
      <p:sp>
        <p:nvSpPr>
          <p:cNvPr id="30" name="文本占位符 11">
            <a:extLst>
              <a:ext uri="{FF2B5EF4-FFF2-40B4-BE49-F238E27FC236}">
                <a16:creationId xmlns:a16="http://schemas.microsoft.com/office/drawing/2014/main" id="{A4623771-8596-ED4F-A568-9CBF71560473}"/>
              </a:ext>
            </a:extLst>
          </p:cNvPr>
          <p:cNvSpPr txBox="1">
            <a:spLocks/>
          </p:cNvSpPr>
          <p:nvPr/>
        </p:nvSpPr>
        <p:spPr>
          <a:xfrm>
            <a:off x="3588261" y="4611471"/>
            <a:ext cx="4110311" cy="381314"/>
          </a:xfrm>
          <a:prstGeom prst="rect">
            <a:avLst/>
          </a:prstGeom>
        </p:spPr>
        <p:txBody>
          <a:bodyPr/>
          <a:lstStyle>
            <a:lvl1pPr marL="385445" marR="0" indent="-385445" fontAlgn="auto">
              <a:lnSpc>
                <a:spcPct val="100000"/>
              </a:lnSpc>
              <a:spcBef>
                <a:spcPct val="20000"/>
              </a:spcBef>
              <a:spcAft>
                <a:spcPts val="0"/>
              </a:spcAft>
              <a:buClrTx/>
              <a:buSzTx/>
              <a:buFont typeface="Arial" panose="020B0604020202020204" pitchFamily="34" charset="0"/>
              <a:buNone/>
              <a:tabLst/>
              <a:defRPr b="1">
                <a:solidFill>
                  <a:srgbClr val="C00000"/>
                </a:solidFill>
                <a:latin typeface="微软雅黑" panose="020B0503020204020204" pitchFamily="34" charset="-122"/>
                <a:ea typeface="微软雅黑" panose="020B0503020204020204" pitchFamily="34" charset="-122"/>
                <a:cs typeface="Microsoft YaHei" charset="-122"/>
              </a:defRPr>
            </a:lvl1pPr>
            <a:lvl2pPr marL="835660" indent="-321310">
              <a:spcBef>
                <a:spcPct val="20000"/>
              </a:spcBef>
              <a:buFont typeface="Arial" panose="020B0604020202020204" pitchFamily="34" charset="0"/>
              <a:buChar char="–"/>
              <a:defRPr sz="3100"/>
            </a:lvl2pPr>
            <a:lvl3pPr marL="1285875" indent="-257175">
              <a:spcBef>
                <a:spcPct val="20000"/>
              </a:spcBef>
              <a:buFont typeface="Arial" panose="020B0604020202020204" pitchFamily="34" charset="0"/>
              <a:buChar char="•"/>
              <a:defRPr sz="2700"/>
            </a:lvl3pPr>
            <a:lvl4pPr marL="1800225" indent="-257175">
              <a:spcBef>
                <a:spcPct val="20000"/>
              </a:spcBef>
              <a:buFont typeface="Arial" panose="020B0604020202020204" pitchFamily="34" charset="0"/>
              <a:buChar char="–"/>
              <a:defRPr sz="2200"/>
            </a:lvl4pPr>
            <a:lvl5pPr marL="2314575" indent="-257175">
              <a:spcBef>
                <a:spcPct val="20000"/>
              </a:spcBef>
              <a:buFont typeface="Arial" panose="020B0604020202020204" pitchFamily="34" charset="0"/>
              <a:buChar char="»"/>
              <a:defRPr sz="2200"/>
            </a:lvl5pPr>
            <a:lvl6pPr marL="2828925" indent="-257175">
              <a:spcBef>
                <a:spcPct val="20000"/>
              </a:spcBef>
              <a:buFont typeface="Arial" panose="020B0604020202020204" pitchFamily="34" charset="0"/>
              <a:buChar char="•"/>
              <a:defRPr sz="2200"/>
            </a:lvl6pPr>
            <a:lvl7pPr marL="3343275" indent="-257175">
              <a:spcBef>
                <a:spcPct val="20000"/>
              </a:spcBef>
              <a:buFont typeface="Arial" panose="020B0604020202020204" pitchFamily="34" charset="0"/>
              <a:buChar char="•"/>
              <a:defRPr sz="2200"/>
            </a:lvl7pPr>
            <a:lvl8pPr marL="3856990" indent="-257175">
              <a:spcBef>
                <a:spcPct val="20000"/>
              </a:spcBef>
              <a:buFont typeface="Arial" panose="020B0604020202020204" pitchFamily="34" charset="0"/>
              <a:buChar char="•"/>
              <a:defRPr sz="2200"/>
            </a:lvl8pPr>
            <a:lvl9pPr marL="4371340" indent="-257175">
              <a:spcBef>
                <a:spcPct val="20000"/>
              </a:spcBef>
              <a:buFont typeface="Arial" panose="020B0604020202020204" pitchFamily="34" charset="0"/>
              <a:buChar char="•"/>
              <a:defRPr sz="2200"/>
            </a:lvl9pPr>
          </a:lstStyle>
          <a:p>
            <a:r>
              <a:rPr lang="zh-CN" altLang="en-US" sz="2116" dirty="0">
                <a:solidFill>
                  <a:srgbClr val="E2231A"/>
                </a:solidFill>
              </a:rPr>
              <a:t>业务规划</a:t>
            </a:r>
            <a:endParaRPr lang="zh-CN" altLang="en-US" sz="2116" dirty="0">
              <a:solidFill>
                <a:schemeClr val="bg1">
                  <a:lumMod val="50000"/>
                </a:schemeClr>
              </a:solidFill>
            </a:endParaRPr>
          </a:p>
        </p:txBody>
      </p:sp>
      <p:sp>
        <p:nvSpPr>
          <p:cNvPr id="22" name="文本占位符 11">
            <a:extLst>
              <a:ext uri="{FF2B5EF4-FFF2-40B4-BE49-F238E27FC236}">
                <a16:creationId xmlns:a16="http://schemas.microsoft.com/office/drawing/2014/main" id="{34247EC7-E819-2C44-82C3-5C9C30C6F145}"/>
              </a:ext>
            </a:extLst>
          </p:cNvPr>
          <p:cNvSpPr txBox="1">
            <a:spLocks/>
          </p:cNvSpPr>
          <p:nvPr/>
        </p:nvSpPr>
        <p:spPr>
          <a:xfrm>
            <a:off x="3588261" y="3574600"/>
            <a:ext cx="4110311" cy="381314"/>
          </a:xfrm>
          <a:prstGeom prst="rect">
            <a:avLst/>
          </a:prstGeom>
        </p:spPr>
        <p:txBody>
          <a:bodyPr/>
          <a:lstStyle>
            <a:lvl1pPr marL="407839" marR="0" indent="-407839" algn="l" defTabSz="1087796" rtl="0" eaLnBrk="1" fontAlgn="auto" latinLnBrk="0" hangingPunct="1">
              <a:lnSpc>
                <a:spcPct val="100000"/>
              </a:lnSpc>
              <a:spcBef>
                <a:spcPct val="20000"/>
              </a:spcBef>
              <a:spcAft>
                <a:spcPts val="0"/>
              </a:spcAft>
              <a:buClrTx/>
              <a:buSzTx/>
              <a:buFont typeface="Arial" panose="020B0604020202020204" pitchFamily="34" charset="0"/>
              <a:buNone/>
              <a:tabLst/>
              <a:defRPr sz="2116" kern="1200">
                <a:solidFill>
                  <a:schemeClr val="tx1">
                    <a:lumMod val="50000"/>
                    <a:lumOff val="50000"/>
                  </a:schemeClr>
                </a:solidFill>
                <a:latin typeface="Microsoft YaHei" charset="-122"/>
                <a:ea typeface="Microsoft YaHei" charset="-122"/>
                <a:cs typeface="Microsoft YaHei" charset="-122"/>
              </a:defRPr>
            </a:lvl1pPr>
            <a:lvl2pPr marL="884212" indent="-339978" algn="l" defTabSz="1087796" rtl="0" eaLnBrk="1" latinLnBrk="0" hangingPunct="1">
              <a:spcBef>
                <a:spcPct val="20000"/>
              </a:spcBef>
              <a:buFont typeface="Arial" panose="020B0604020202020204" pitchFamily="34" charset="0"/>
              <a:buChar char="–"/>
              <a:defRPr sz="3280" kern="1200">
                <a:solidFill>
                  <a:schemeClr val="tx1"/>
                </a:solidFill>
                <a:latin typeface="+mn-lt"/>
                <a:ea typeface="+mn-ea"/>
                <a:cs typeface="+mn-cs"/>
              </a:defRPr>
            </a:lvl2pPr>
            <a:lvl3pPr marL="1360584" indent="-272117" algn="l" defTabSz="1087796" rtl="0" eaLnBrk="1" latinLnBrk="0" hangingPunct="1">
              <a:spcBef>
                <a:spcPct val="20000"/>
              </a:spcBef>
              <a:buFont typeface="Arial" panose="020B0604020202020204" pitchFamily="34" charset="0"/>
              <a:buChar char="•"/>
              <a:defRPr sz="2857" kern="1200">
                <a:solidFill>
                  <a:schemeClr val="tx1"/>
                </a:solidFill>
                <a:latin typeface="+mn-lt"/>
                <a:ea typeface="+mn-ea"/>
                <a:cs typeface="+mn-cs"/>
              </a:defRPr>
            </a:lvl3pPr>
            <a:lvl4pPr marL="1904818" indent="-272117" algn="l" defTabSz="1087796" rtl="0" eaLnBrk="1" latinLnBrk="0" hangingPunct="1">
              <a:spcBef>
                <a:spcPct val="20000"/>
              </a:spcBef>
              <a:buFont typeface="Arial" panose="020B0604020202020204" pitchFamily="34" charset="0"/>
              <a:buChar char="–"/>
              <a:defRPr sz="2328" kern="1200">
                <a:solidFill>
                  <a:schemeClr val="tx1"/>
                </a:solidFill>
                <a:latin typeface="+mn-lt"/>
                <a:ea typeface="+mn-ea"/>
                <a:cs typeface="+mn-cs"/>
              </a:defRPr>
            </a:lvl4pPr>
            <a:lvl5pPr marL="2449052" indent="-272117" algn="l" defTabSz="1087796" rtl="0" eaLnBrk="1" latinLnBrk="0" hangingPunct="1">
              <a:spcBef>
                <a:spcPct val="20000"/>
              </a:spcBef>
              <a:buFont typeface="Arial" panose="020B0604020202020204" pitchFamily="34" charset="0"/>
              <a:buChar char="»"/>
              <a:defRPr sz="2328" kern="1200">
                <a:solidFill>
                  <a:schemeClr val="tx1"/>
                </a:solidFill>
                <a:latin typeface="+mn-lt"/>
                <a:ea typeface="+mn-ea"/>
                <a:cs typeface="+mn-cs"/>
              </a:defRPr>
            </a:lvl5pPr>
            <a:lvl6pPr marL="2993286" indent="-272117" algn="l" defTabSz="1087796" rtl="0" eaLnBrk="1" latinLnBrk="0" hangingPunct="1">
              <a:spcBef>
                <a:spcPct val="20000"/>
              </a:spcBef>
              <a:buFont typeface="Arial" panose="020B0604020202020204" pitchFamily="34" charset="0"/>
              <a:buChar char="•"/>
              <a:defRPr sz="2328" kern="1200">
                <a:solidFill>
                  <a:schemeClr val="tx1"/>
                </a:solidFill>
                <a:latin typeface="+mn-lt"/>
                <a:ea typeface="+mn-ea"/>
                <a:cs typeface="+mn-cs"/>
              </a:defRPr>
            </a:lvl6pPr>
            <a:lvl7pPr marL="3537519" indent="-272117" algn="l" defTabSz="1087796" rtl="0" eaLnBrk="1" latinLnBrk="0" hangingPunct="1">
              <a:spcBef>
                <a:spcPct val="20000"/>
              </a:spcBef>
              <a:buFont typeface="Arial" panose="020B0604020202020204" pitchFamily="34" charset="0"/>
              <a:buChar char="•"/>
              <a:defRPr sz="2328" kern="1200">
                <a:solidFill>
                  <a:schemeClr val="tx1"/>
                </a:solidFill>
                <a:latin typeface="+mn-lt"/>
                <a:ea typeface="+mn-ea"/>
                <a:cs typeface="+mn-cs"/>
              </a:defRPr>
            </a:lvl7pPr>
            <a:lvl8pPr marL="4081081" indent="-272117" algn="l" defTabSz="1087796" rtl="0" eaLnBrk="1" latinLnBrk="0" hangingPunct="1">
              <a:spcBef>
                <a:spcPct val="20000"/>
              </a:spcBef>
              <a:buFont typeface="Arial" panose="020B0604020202020204" pitchFamily="34" charset="0"/>
              <a:buChar char="•"/>
              <a:defRPr sz="2328" kern="1200">
                <a:solidFill>
                  <a:schemeClr val="tx1"/>
                </a:solidFill>
                <a:latin typeface="+mn-lt"/>
                <a:ea typeface="+mn-ea"/>
                <a:cs typeface="+mn-cs"/>
              </a:defRPr>
            </a:lvl8pPr>
            <a:lvl9pPr marL="4625315" indent="-272117" algn="l" defTabSz="1087796" rtl="0" eaLnBrk="1" latinLnBrk="0" hangingPunct="1">
              <a:spcBef>
                <a:spcPct val="20000"/>
              </a:spcBef>
              <a:buFont typeface="Arial" panose="020B0604020202020204" pitchFamily="34" charset="0"/>
              <a:buChar char="•"/>
              <a:defRPr sz="2328" kern="1200">
                <a:solidFill>
                  <a:schemeClr val="tx1"/>
                </a:solidFill>
                <a:latin typeface="+mn-lt"/>
                <a:ea typeface="+mn-ea"/>
                <a:cs typeface="+mn-cs"/>
              </a:defRPr>
            </a:lvl9pPr>
          </a:lstStyle>
          <a:p>
            <a:r>
              <a:rPr lang="zh-CN" altLang="en-US" b="1" dirty="0">
                <a:solidFill>
                  <a:srgbClr val="E2231A"/>
                </a:solidFill>
                <a:latin typeface="微软雅黑" panose="020B0503020204020204" pitchFamily="34" charset="-122"/>
                <a:ea typeface="微软雅黑" panose="020B0503020204020204" pitchFamily="34" charset="-122"/>
              </a:rPr>
              <a:t>架构设计</a:t>
            </a:r>
            <a:endParaRPr lang="en-US" altLang="zh-CN" b="1" dirty="0">
              <a:solidFill>
                <a:srgbClr val="E2231A"/>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684708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62067" y="138372"/>
            <a:ext cx="6476553" cy="685464"/>
          </a:xfrm>
        </p:spPr>
        <p:txBody>
          <a:bodyPr/>
          <a:lstStyle/>
          <a:p>
            <a:r>
              <a:rPr lang="zh-CN" altLang="en-US" dirty="0">
                <a:latin typeface="微软雅黑" panose="020B0503020204020204" pitchFamily="34" charset="-122"/>
                <a:ea typeface="微软雅黑" panose="020B0503020204020204" pitchFamily="34" charset="-122"/>
              </a:rPr>
              <a:t>京麦开放平台</a:t>
            </a:r>
            <a:r>
              <a:rPr lang="en-US" altLang="zh-CN" dirty="0">
                <a:latin typeface="微软雅黑" panose="020B0503020204020204" pitchFamily="34" charset="-122"/>
                <a:ea typeface="微软雅黑" panose="020B0503020204020204" pitchFamily="34" charset="-122"/>
              </a:rPr>
              <a:t>-</a:t>
            </a:r>
            <a:r>
              <a:rPr lang="zh-CN" altLang="en-US" dirty="0">
                <a:latin typeface="微软雅黑" panose="020B0503020204020204" pitchFamily="34" charset="-122"/>
                <a:ea typeface="微软雅黑" panose="020B0503020204020204" pitchFamily="34" charset="-122"/>
              </a:rPr>
              <a:t>服务名称</a:t>
            </a:r>
          </a:p>
          <a:p>
            <a:endParaRPr lang="zh-CN" altLang="en-US" dirty="0"/>
          </a:p>
        </p:txBody>
      </p:sp>
      <p:sp>
        <p:nvSpPr>
          <p:cNvPr id="3" name="文本占位符 2"/>
          <p:cNvSpPr>
            <a:spLocks noGrp="1"/>
          </p:cNvSpPr>
          <p:nvPr>
            <p:ph type="body" sz="quarter" idx="11"/>
          </p:nvPr>
        </p:nvSpPr>
        <p:spPr>
          <a:xfrm>
            <a:off x="299608" y="1342031"/>
            <a:ext cx="11398021" cy="4880349"/>
          </a:xfrm>
        </p:spPr>
        <p:txBody>
          <a:bodyPr/>
          <a:lstStyle/>
          <a:p>
            <a:r>
              <a:rPr lang="zh-CN" altLang="en-US" dirty="0"/>
              <a:t>一：商家的痛点</a:t>
            </a:r>
            <a:endParaRPr lang="en-US" altLang="zh-CN" dirty="0"/>
          </a:p>
          <a:p>
            <a:endParaRPr lang="en-US" altLang="zh-CN" dirty="0"/>
          </a:p>
          <a:p>
            <a:endParaRPr lang="en-US" altLang="zh-CN" dirty="0"/>
          </a:p>
          <a:p>
            <a:endParaRPr lang="en-US" altLang="zh-CN" dirty="0"/>
          </a:p>
          <a:p>
            <a:endParaRPr lang="en-US" altLang="zh-CN" dirty="0"/>
          </a:p>
          <a:p>
            <a:endParaRPr lang="en-US" altLang="zh-CN" dirty="0"/>
          </a:p>
          <a:p>
            <a:r>
              <a:rPr lang="zh-CN" altLang="en-US" dirty="0"/>
              <a:t>二：产品是如何解决商家痛点的</a:t>
            </a:r>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zh-CN" altLang="en-US" dirty="0"/>
          </a:p>
        </p:txBody>
      </p:sp>
      <p:sp>
        <p:nvSpPr>
          <p:cNvPr id="4" name="文本占位符 3"/>
          <p:cNvSpPr>
            <a:spLocks noGrp="1"/>
          </p:cNvSpPr>
          <p:nvPr>
            <p:ph type="body" sz="quarter" idx="12"/>
          </p:nvPr>
        </p:nvSpPr>
        <p:spPr>
          <a:xfrm>
            <a:off x="221548" y="823836"/>
            <a:ext cx="10662042" cy="436252"/>
          </a:xfrm>
        </p:spPr>
        <p:txBody>
          <a:bodyPr/>
          <a:lstStyle/>
          <a:p>
            <a:r>
              <a:rPr lang="zh-CN" altLang="en-US" dirty="0">
                <a:latin typeface="微软雅黑" panose="020B0503020204020204" pitchFamily="34" charset="-122"/>
                <a:ea typeface="微软雅黑" panose="020B0503020204020204" pitchFamily="34" charset="-122"/>
              </a:rPr>
              <a:t>商家需求 </a:t>
            </a:r>
            <a:r>
              <a:rPr lang="zh-CN" altLang="en-US" sz="1400" b="0" dirty="0">
                <a:solidFill>
                  <a:schemeClr val="bg1">
                    <a:lumMod val="65000"/>
                  </a:schemeClr>
                </a:solidFill>
              </a:rPr>
              <a:t>需详细描述此工具的业务场景及商家痛点，目前识别到京东商家有哪方面的痛点问题需要解决？</a:t>
            </a:r>
            <a:endParaRPr lang="en-US" altLang="zh-CN" dirty="0">
              <a:solidFill>
                <a:schemeClr val="bg1">
                  <a:lumMod val="65000"/>
                </a:schemeClr>
              </a:solidFill>
              <a:latin typeface="微软雅黑" panose="020B0503020204020204" pitchFamily="34" charset="-122"/>
              <a:ea typeface="微软雅黑" panose="020B0503020204020204" pitchFamily="34" charset="-122"/>
            </a:endParaRPr>
          </a:p>
          <a:p>
            <a:endParaRPr lang="zh-CN" altLang="en-US" dirty="0"/>
          </a:p>
        </p:txBody>
      </p:sp>
      <p:sp>
        <p:nvSpPr>
          <p:cNvPr id="7" name="矩形 6">
            <a:extLst>
              <a:ext uri="{FF2B5EF4-FFF2-40B4-BE49-F238E27FC236}">
                <a16:creationId xmlns:a16="http://schemas.microsoft.com/office/drawing/2014/main" id="{3BF84733-FF3F-8149-8493-7A60B2E9E640}"/>
              </a:ext>
            </a:extLst>
          </p:cNvPr>
          <p:cNvSpPr/>
          <p:nvPr/>
        </p:nvSpPr>
        <p:spPr>
          <a:xfrm>
            <a:off x="8073483" y="215751"/>
            <a:ext cx="3914078" cy="5261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769998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62067" y="138372"/>
            <a:ext cx="6476553" cy="685464"/>
          </a:xfrm>
        </p:spPr>
        <p:txBody>
          <a:bodyPr/>
          <a:lstStyle/>
          <a:p>
            <a:r>
              <a:rPr lang="zh-CN" altLang="en-US" dirty="0">
                <a:latin typeface="微软雅黑" panose="020B0503020204020204" pitchFamily="34" charset="-122"/>
                <a:ea typeface="微软雅黑" panose="020B0503020204020204" pitchFamily="34" charset="-122"/>
              </a:rPr>
              <a:t>京麦开放平台</a:t>
            </a:r>
            <a:r>
              <a:rPr lang="en-US" altLang="zh-CN" dirty="0">
                <a:latin typeface="微软雅黑" panose="020B0503020204020204" pitchFamily="34" charset="-122"/>
                <a:ea typeface="微软雅黑" panose="020B0503020204020204" pitchFamily="34" charset="-122"/>
              </a:rPr>
              <a:t>-</a:t>
            </a:r>
            <a:r>
              <a:rPr lang="zh-CN" altLang="en-US" dirty="0">
                <a:latin typeface="微软雅黑" panose="020B0503020204020204" pitchFamily="34" charset="-122"/>
                <a:ea typeface="微软雅黑" panose="020B0503020204020204" pitchFamily="34" charset="-122"/>
              </a:rPr>
              <a:t>服务名称</a:t>
            </a:r>
          </a:p>
          <a:p>
            <a:endParaRPr lang="zh-CN" altLang="en-US" dirty="0"/>
          </a:p>
        </p:txBody>
      </p:sp>
      <p:sp>
        <p:nvSpPr>
          <p:cNvPr id="3" name="文本占位符 2"/>
          <p:cNvSpPr>
            <a:spLocks noGrp="1"/>
          </p:cNvSpPr>
          <p:nvPr>
            <p:ph type="body" sz="quarter" idx="11"/>
          </p:nvPr>
        </p:nvSpPr>
        <p:spPr>
          <a:xfrm>
            <a:off x="355364" y="1672683"/>
            <a:ext cx="11398021" cy="4716965"/>
          </a:xfrm>
        </p:spPr>
        <p:txBody>
          <a:bodyPr/>
          <a:lstStyle/>
          <a:p>
            <a:endParaRPr lang="zh-CN" altLang="en-US" dirty="0"/>
          </a:p>
        </p:txBody>
      </p:sp>
      <p:sp>
        <p:nvSpPr>
          <p:cNvPr id="4" name="文本占位符 3"/>
          <p:cNvSpPr>
            <a:spLocks noGrp="1"/>
          </p:cNvSpPr>
          <p:nvPr>
            <p:ph type="body" sz="quarter" idx="12"/>
          </p:nvPr>
        </p:nvSpPr>
        <p:spPr>
          <a:xfrm>
            <a:off x="255002" y="740539"/>
            <a:ext cx="11844072" cy="603520"/>
          </a:xfrm>
        </p:spPr>
        <p:txBody>
          <a:bodyPr/>
          <a:lstStyle/>
          <a:p>
            <a:r>
              <a:rPr lang="zh-CN" altLang="en-US" dirty="0">
                <a:latin typeface="微软雅黑" panose="020B0503020204020204" pitchFamily="34" charset="-122"/>
                <a:ea typeface="微软雅黑" panose="020B0503020204020204" pitchFamily="34" charset="-122"/>
              </a:rPr>
              <a:t>移动端产品原型</a:t>
            </a:r>
            <a:endParaRPr lang="en-US" altLang="zh-CN" dirty="0">
              <a:latin typeface="微软雅黑" panose="020B0503020204020204" pitchFamily="34" charset="-122"/>
              <a:ea typeface="微软雅黑" panose="020B0503020204020204" pitchFamily="34" charset="-122"/>
            </a:endParaRPr>
          </a:p>
          <a:p>
            <a:r>
              <a:rPr lang="zh-CN" altLang="en-US" sz="1400" b="0" dirty="0">
                <a:solidFill>
                  <a:schemeClr val="bg1">
                    <a:lumMod val="65000"/>
                  </a:schemeClr>
                </a:solidFill>
                <a:latin typeface="微软雅黑" panose="020B0503020204020204" pitchFamily="34" charset="-122"/>
                <a:ea typeface="微软雅黑" panose="020B0503020204020204" pitchFamily="34" charset="-122"/>
              </a:rPr>
              <a:t>如涉及到移动端场景</a:t>
            </a:r>
            <a:r>
              <a:rPr lang="zh-CN" altLang="en-US" sz="1400" b="0" dirty="0">
                <a:solidFill>
                  <a:schemeClr val="bg1">
                    <a:lumMod val="65000"/>
                  </a:schemeClr>
                </a:solidFill>
              </a:rPr>
              <a:t>，可展示移动端产品原型，如不涉及则展示</a:t>
            </a:r>
            <a:r>
              <a:rPr lang="en-US" altLang="zh-CN" sz="1400" b="0" dirty="0">
                <a:solidFill>
                  <a:schemeClr val="bg1">
                    <a:lumMod val="65000"/>
                  </a:schemeClr>
                </a:solidFill>
              </a:rPr>
              <a:t>pc</a:t>
            </a:r>
            <a:r>
              <a:rPr lang="zh-CN" altLang="en-US" sz="1400" b="0" dirty="0">
                <a:solidFill>
                  <a:schemeClr val="bg1">
                    <a:lumMod val="65000"/>
                  </a:schemeClr>
                </a:solidFill>
              </a:rPr>
              <a:t>端产品原型；</a:t>
            </a:r>
            <a:endParaRPr lang="en-US" altLang="zh-CN" sz="1400" b="0" dirty="0">
              <a:solidFill>
                <a:schemeClr val="bg1">
                  <a:lumMod val="65000"/>
                </a:schemeClr>
              </a:solidFill>
            </a:endParaRPr>
          </a:p>
          <a:p>
            <a:r>
              <a:rPr lang="zh-CN" altLang="en-US" sz="1400" b="0" dirty="0">
                <a:solidFill>
                  <a:schemeClr val="bg1">
                    <a:lumMod val="65000"/>
                  </a:schemeClr>
                </a:solidFill>
              </a:rPr>
              <a:t>涉及到</a:t>
            </a:r>
            <a:r>
              <a:rPr lang="en-US" altLang="zh-CN" sz="1400" b="0" dirty="0">
                <a:solidFill>
                  <a:schemeClr val="bg1">
                    <a:lumMod val="65000"/>
                  </a:schemeClr>
                </a:solidFill>
              </a:rPr>
              <a:t>C</a:t>
            </a:r>
            <a:r>
              <a:rPr lang="zh-CN" altLang="en-US" sz="1400" b="0" dirty="0">
                <a:solidFill>
                  <a:schemeClr val="bg1">
                    <a:lumMod val="65000"/>
                  </a:schemeClr>
                </a:solidFill>
              </a:rPr>
              <a:t>端用户页面的应用，如互动营销、社交营销，</a:t>
            </a:r>
            <a:r>
              <a:rPr lang="zh-CN" altLang="en-US" sz="1400" b="0" dirty="0">
                <a:solidFill>
                  <a:schemeClr val="bg1">
                    <a:lumMod val="65000"/>
                  </a:schemeClr>
                </a:solidFill>
                <a:latin typeface="微软雅黑" panose="020B0503020204020204" pitchFamily="34" charset="-122"/>
                <a:ea typeface="微软雅黑" panose="020B0503020204020204" pitchFamily="34" charset="-122"/>
              </a:rPr>
              <a:t>请以图片展示</a:t>
            </a:r>
            <a:r>
              <a:rPr lang="en-US" altLang="zh-CN" sz="1400" b="0" dirty="0">
                <a:solidFill>
                  <a:schemeClr val="bg1">
                    <a:lumMod val="65000"/>
                  </a:schemeClr>
                </a:solidFill>
                <a:latin typeface="微软雅黑" panose="020B0503020204020204" pitchFamily="34" charset="-122"/>
                <a:ea typeface="微软雅黑" panose="020B0503020204020204" pitchFamily="34" charset="-122"/>
              </a:rPr>
              <a:t>C</a:t>
            </a:r>
            <a:r>
              <a:rPr lang="zh-CN" altLang="en-US" sz="1400" b="0" dirty="0">
                <a:solidFill>
                  <a:schemeClr val="bg1">
                    <a:lumMod val="65000"/>
                  </a:schemeClr>
                </a:solidFill>
                <a:latin typeface="微软雅黑" panose="020B0503020204020204" pitchFamily="34" charset="-122"/>
                <a:ea typeface="微软雅黑" panose="020B0503020204020204" pitchFamily="34" charset="-122"/>
              </a:rPr>
              <a:t>端消费者看到的活动页</a:t>
            </a:r>
          </a:p>
          <a:p>
            <a:endParaRPr lang="zh-CN" altLang="en-US" sz="1400" b="0" dirty="0">
              <a:solidFill>
                <a:schemeClr val="bg1">
                  <a:lumMod val="65000"/>
                </a:schemeClr>
              </a:solidFill>
            </a:endParaRPr>
          </a:p>
        </p:txBody>
      </p:sp>
      <p:sp>
        <p:nvSpPr>
          <p:cNvPr id="5" name="矩形 4">
            <a:extLst>
              <a:ext uri="{FF2B5EF4-FFF2-40B4-BE49-F238E27FC236}">
                <a16:creationId xmlns:a16="http://schemas.microsoft.com/office/drawing/2014/main" id="{6EE12400-CC7E-4744-93E9-71CBD5F9C82B}"/>
              </a:ext>
            </a:extLst>
          </p:cNvPr>
          <p:cNvSpPr/>
          <p:nvPr/>
        </p:nvSpPr>
        <p:spPr>
          <a:xfrm>
            <a:off x="8073483" y="215751"/>
            <a:ext cx="3914078" cy="5261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17645734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62067" y="138372"/>
            <a:ext cx="6476553" cy="685464"/>
          </a:xfrm>
        </p:spPr>
        <p:txBody>
          <a:bodyPr/>
          <a:lstStyle/>
          <a:p>
            <a:r>
              <a:rPr lang="zh-CN" altLang="en-US" dirty="0">
                <a:latin typeface="微软雅黑" panose="020B0503020204020204" pitchFamily="34" charset="-122"/>
                <a:ea typeface="微软雅黑" panose="020B0503020204020204" pitchFamily="34" charset="-122"/>
              </a:rPr>
              <a:t>京麦开放平台</a:t>
            </a:r>
            <a:r>
              <a:rPr lang="en-US" altLang="zh-CN" dirty="0">
                <a:latin typeface="微软雅黑" panose="020B0503020204020204" pitchFamily="34" charset="-122"/>
                <a:ea typeface="微软雅黑" panose="020B0503020204020204" pitchFamily="34" charset="-122"/>
              </a:rPr>
              <a:t>-</a:t>
            </a:r>
            <a:r>
              <a:rPr lang="zh-CN" altLang="en-US" dirty="0">
                <a:latin typeface="微软雅黑" panose="020B0503020204020204" pitchFamily="34" charset="-122"/>
                <a:ea typeface="微软雅黑" panose="020B0503020204020204" pitchFamily="34" charset="-122"/>
              </a:rPr>
              <a:t>服务名称</a:t>
            </a:r>
          </a:p>
          <a:p>
            <a:endParaRPr lang="zh-CN" altLang="en-US" dirty="0"/>
          </a:p>
        </p:txBody>
      </p:sp>
      <p:sp>
        <p:nvSpPr>
          <p:cNvPr id="3" name="文本占位符 2"/>
          <p:cNvSpPr>
            <a:spLocks noGrp="1"/>
          </p:cNvSpPr>
          <p:nvPr>
            <p:ph type="body" sz="quarter" idx="11"/>
          </p:nvPr>
        </p:nvSpPr>
        <p:spPr>
          <a:xfrm>
            <a:off x="245089" y="1906859"/>
            <a:ext cx="11742472" cy="4784227"/>
          </a:xfrm>
        </p:spPr>
        <p:txBody>
          <a:bodyPr/>
          <a:lstStyle/>
          <a:p>
            <a:endParaRPr lang="zh-CN" altLang="en-US" dirty="0"/>
          </a:p>
        </p:txBody>
      </p:sp>
      <p:sp>
        <p:nvSpPr>
          <p:cNvPr id="4" name="文本占位符 3"/>
          <p:cNvSpPr>
            <a:spLocks noGrp="1"/>
          </p:cNvSpPr>
          <p:nvPr>
            <p:ph type="body" sz="quarter" idx="12"/>
          </p:nvPr>
        </p:nvSpPr>
        <p:spPr>
          <a:xfrm>
            <a:off x="143489" y="873338"/>
            <a:ext cx="11844072" cy="1927919"/>
          </a:xfrm>
        </p:spPr>
        <p:txBody>
          <a:bodyPr/>
          <a:lstStyle/>
          <a:p>
            <a:r>
              <a:rPr lang="en-US" altLang="zh-CN" dirty="0">
                <a:latin typeface="微软雅黑" panose="020B0503020204020204" pitchFamily="34" charset="-122"/>
                <a:ea typeface="微软雅黑" panose="020B0503020204020204" pitchFamily="34" charset="-122"/>
              </a:rPr>
              <a:t>PC</a:t>
            </a:r>
            <a:r>
              <a:rPr lang="zh-CN" altLang="en-US" dirty="0">
                <a:latin typeface="微软雅黑" panose="020B0503020204020204" pitchFamily="34" charset="-122"/>
                <a:ea typeface="微软雅黑" panose="020B0503020204020204" pitchFamily="34" charset="-122"/>
              </a:rPr>
              <a:t>端产品原型 </a:t>
            </a:r>
            <a:endParaRPr lang="en-US" altLang="zh-CN" dirty="0">
              <a:latin typeface="微软雅黑" panose="020B0503020204020204" pitchFamily="34" charset="-122"/>
              <a:ea typeface="微软雅黑" panose="020B0503020204020204" pitchFamily="34" charset="-122"/>
            </a:endParaRPr>
          </a:p>
          <a:p>
            <a:r>
              <a:rPr lang="zh-CN" altLang="en-US" sz="1400" b="0" dirty="0">
                <a:solidFill>
                  <a:schemeClr val="bg1">
                    <a:lumMod val="65000"/>
                  </a:schemeClr>
                </a:solidFill>
                <a:latin typeface="微软雅黑" panose="020B0503020204020204" pitchFamily="34" charset="-122"/>
                <a:ea typeface="微软雅黑" panose="020B0503020204020204" pitchFamily="34" charset="-122"/>
              </a:rPr>
              <a:t>需要体现应用的创新性（与服务市场现有的产品体现差异化）；</a:t>
            </a:r>
            <a:endParaRPr lang="en-US" altLang="zh-CN" sz="1400" b="0" dirty="0">
              <a:solidFill>
                <a:schemeClr val="bg1">
                  <a:lumMod val="65000"/>
                </a:schemeClr>
              </a:solidFill>
              <a:latin typeface="微软雅黑" panose="020B0503020204020204" pitchFamily="34" charset="-122"/>
              <a:ea typeface="微软雅黑" panose="020B0503020204020204" pitchFamily="34" charset="-122"/>
            </a:endParaRPr>
          </a:p>
          <a:p>
            <a:r>
              <a:rPr lang="zh-CN" altLang="en-US" sz="1400" b="0" dirty="0">
                <a:solidFill>
                  <a:schemeClr val="bg1">
                    <a:lumMod val="65000"/>
                  </a:schemeClr>
                </a:solidFill>
                <a:latin typeface="微软雅黑" panose="020B0503020204020204" pitchFamily="34" charset="-122"/>
                <a:ea typeface="微软雅黑" panose="020B0503020204020204" pitchFamily="34" charset="-122"/>
              </a:rPr>
              <a:t>体现应用的功能模块，展示系统主界面截图以及系统子功能界面截图，并适当给予说明。</a:t>
            </a:r>
            <a:endParaRPr lang="en-US" altLang="zh-CN" sz="2400" b="0" dirty="0">
              <a:solidFill>
                <a:schemeClr val="bg1">
                  <a:lumMod val="65000"/>
                </a:schemeClr>
              </a:solidFill>
              <a:latin typeface="微软雅黑" panose="020B0503020204020204" pitchFamily="34" charset="-122"/>
              <a:ea typeface="微软雅黑" panose="020B0503020204020204" pitchFamily="34" charset="-122"/>
            </a:endParaRPr>
          </a:p>
          <a:p>
            <a:endParaRPr lang="en-US" altLang="zh-CN" dirty="0">
              <a:latin typeface="微软雅黑" panose="020B0503020204020204" pitchFamily="34" charset="-122"/>
              <a:ea typeface="微软雅黑" panose="020B0503020204020204" pitchFamily="34" charset="-122"/>
            </a:endParaRPr>
          </a:p>
        </p:txBody>
      </p:sp>
      <p:sp>
        <p:nvSpPr>
          <p:cNvPr id="5" name="矩形 4">
            <a:extLst>
              <a:ext uri="{FF2B5EF4-FFF2-40B4-BE49-F238E27FC236}">
                <a16:creationId xmlns:a16="http://schemas.microsoft.com/office/drawing/2014/main" id="{D4327B89-D9CD-D945-AE68-C0756973F63E}"/>
              </a:ext>
            </a:extLst>
          </p:cNvPr>
          <p:cNvSpPr/>
          <p:nvPr/>
        </p:nvSpPr>
        <p:spPr>
          <a:xfrm>
            <a:off x="8073483" y="215751"/>
            <a:ext cx="3914078" cy="5261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167630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62067" y="138372"/>
            <a:ext cx="6476553" cy="685464"/>
          </a:xfrm>
        </p:spPr>
        <p:txBody>
          <a:bodyPr/>
          <a:lstStyle/>
          <a:p>
            <a:r>
              <a:rPr lang="zh-CN" altLang="en-US" dirty="0">
                <a:latin typeface="微软雅黑" panose="020B0503020204020204" pitchFamily="34" charset="-122"/>
                <a:ea typeface="微软雅黑" panose="020B0503020204020204" pitchFamily="34" charset="-122"/>
              </a:rPr>
              <a:t>京麦开放平台</a:t>
            </a:r>
            <a:r>
              <a:rPr lang="en-US" altLang="zh-CN" dirty="0">
                <a:latin typeface="微软雅黑" panose="020B0503020204020204" pitchFamily="34" charset="-122"/>
                <a:ea typeface="微软雅黑" panose="020B0503020204020204" pitchFamily="34" charset="-122"/>
              </a:rPr>
              <a:t>-</a:t>
            </a:r>
            <a:r>
              <a:rPr lang="zh-CN" altLang="en-US" dirty="0">
                <a:latin typeface="微软雅黑" panose="020B0503020204020204" pitchFamily="34" charset="-122"/>
                <a:ea typeface="微软雅黑" panose="020B0503020204020204" pitchFamily="34" charset="-122"/>
              </a:rPr>
              <a:t>服务名称</a:t>
            </a:r>
          </a:p>
          <a:p>
            <a:endParaRPr lang="zh-CN" altLang="en-US" dirty="0"/>
          </a:p>
        </p:txBody>
      </p:sp>
      <p:sp>
        <p:nvSpPr>
          <p:cNvPr id="3" name="文本占位符 2"/>
          <p:cNvSpPr>
            <a:spLocks noGrp="1"/>
          </p:cNvSpPr>
          <p:nvPr>
            <p:ph type="body" sz="quarter" idx="11"/>
          </p:nvPr>
        </p:nvSpPr>
        <p:spPr>
          <a:xfrm>
            <a:off x="245089" y="1335315"/>
            <a:ext cx="11742472" cy="5355772"/>
          </a:xfrm>
        </p:spPr>
        <p:txBody>
          <a:bodyPr/>
          <a:lstStyle/>
          <a:p>
            <a:endParaRPr lang="zh-CN" altLang="en-US" dirty="0"/>
          </a:p>
        </p:txBody>
      </p:sp>
      <p:sp>
        <p:nvSpPr>
          <p:cNvPr id="4" name="文本占位符 3"/>
          <p:cNvSpPr>
            <a:spLocks noGrp="1"/>
          </p:cNvSpPr>
          <p:nvPr>
            <p:ph type="body" sz="quarter" idx="12"/>
          </p:nvPr>
        </p:nvSpPr>
        <p:spPr>
          <a:xfrm>
            <a:off x="143489" y="873338"/>
            <a:ext cx="11844072" cy="1927919"/>
          </a:xfrm>
        </p:spPr>
        <p:txBody>
          <a:bodyPr/>
          <a:lstStyle/>
          <a:p>
            <a:r>
              <a:rPr lang="zh-CN" altLang="en-US" dirty="0">
                <a:latin typeface="微软雅黑" panose="020B0503020204020204" pitchFamily="34" charset="-122"/>
                <a:ea typeface="微软雅黑" panose="020B0503020204020204" pitchFamily="34" charset="-122"/>
              </a:rPr>
              <a:t>需调用接口列表 </a:t>
            </a:r>
            <a:r>
              <a:rPr lang="zh-CN" altLang="en-US" sz="1400" b="0" dirty="0">
                <a:solidFill>
                  <a:schemeClr val="bg1">
                    <a:lumMod val="65000"/>
                  </a:schemeClr>
                </a:solidFill>
                <a:latin typeface="微软雅黑" panose="020B0503020204020204" pitchFamily="34" charset="-122"/>
                <a:ea typeface="微软雅黑" panose="020B0503020204020204" pitchFamily="34" charset="-122"/>
              </a:rPr>
              <a:t>体现各个功能模块所调用的全部接口。</a:t>
            </a:r>
            <a:endParaRPr lang="en-US" altLang="zh-CN" sz="2400" b="0" dirty="0">
              <a:solidFill>
                <a:schemeClr val="bg1">
                  <a:lumMod val="65000"/>
                </a:schemeClr>
              </a:solidFill>
              <a:latin typeface="微软雅黑" panose="020B0503020204020204" pitchFamily="34" charset="-122"/>
              <a:ea typeface="微软雅黑" panose="020B0503020204020204" pitchFamily="34" charset="-122"/>
            </a:endParaRPr>
          </a:p>
          <a:p>
            <a:endParaRPr lang="en-US" altLang="zh-CN" dirty="0">
              <a:latin typeface="微软雅黑" panose="020B0503020204020204" pitchFamily="34" charset="-122"/>
              <a:ea typeface="微软雅黑" panose="020B0503020204020204" pitchFamily="34" charset="-122"/>
            </a:endParaRPr>
          </a:p>
        </p:txBody>
      </p:sp>
      <p:sp>
        <p:nvSpPr>
          <p:cNvPr id="5" name="矩形 4">
            <a:extLst>
              <a:ext uri="{FF2B5EF4-FFF2-40B4-BE49-F238E27FC236}">
                <a16:creationId xmlns:a16="http://schemas.microsoft.com/office/drawing/2014/main" id="{D4327B89-D9CD-D945-AE68-C0756973F63E}"/>
              </a:ext>
            </a:extLst>
          </p:cNvPr>
          <p:cNvSpPr/>
          <p:nvPr/>
        </p:nvSpPr>
        <p:spPr>
          <a:xfrm>
            <a:off x="8073483" y="215751"/>
            <a:ext cx="3914078" cy="5261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10944745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62067" y="138372"/>
            <a:ext cx="6476553" cy="685464"/>
          </a:xfrm>
        </p:spPr>
        <p:txBody>
          <a:bodyPr/>
          <a:lstStyle/>
          <a:p>
            <a:r>
              <a:rPr lang="zh-CN" altLang="en-US" dirty="0">
                <a:latin typeface="微软雅黑" panose="020B0503020204020204" pitchFamily="34" charset="-122"/>
                <a:ea typeface="微软雅黑" panose="020B0503020204020204" pitchFamily="34" charset="-122"/>
              </a:rPr>
              <a:t>京麦开放平台</a:t>
            </a:r>
            <a:r>
              <a:rPr lang="en-US" altLang="zh-CN" dirty="0">
                <a:latin typeface="微软雅黑" panose="020B0503020204020204" pitchFamily="34" charset="-122"/>
                <a:ea typeface="微软雅黑" panose="020B0503020204020204" pitchFamily="34" charset="-122"/>
              </a:rPr>
              <a:t>-</a:t>
            </a:r>
            <a:r>
              <a:rPr lang="zh-CN" altLang="en-US" dirty="0">
                <a:latin typeface="微软雅黑" panose="020B0503020204020204" pitchFamily="34" charset="-122"/>
                <a:ea typeface="微软雅黑" panose="020B0503020204020204" pitchFamily="34" charset="-122"/>
              </a:rPr>
              <a:t>服务名称</a:t>
            </a:r>
          </a:p>
          <a:p>
            <a:endParaRPr lang="zh-CN" altLang="en-US" dirty="0"/>
          </a:p>
        </p:txBody>
      </p:sp>
      <p:sp>
        <p:nvSpPr>
          <p:cNvPr id="3" name="文本占位符 2"/>
          <p:cNvSpPr>
            <a:spLocks noGrp="1"/>
          </p:cNvSpPr>
          <p:nvPr>
            <p:ph type="body" sz="quarter" idx="11"/>
          </p:nvPr>
        </p:nvSpPr>
        <p:spPr>
          <a:xfrm>
            <a:off x="245089" y="2352907"/>
            <a:ext cx="11742472" cy="4338179"/>
          </a:xfrm>
        </p:spPr>
        <p:txBody>
          <a:bodyPr/>
          <a:lstStyle/>
          <a:p>
            <a:endParaRPr lang="zh-CN" altLang="en-US" dirty="0"/>
          </a:p>
        </p:txBody>
      </p:sp>
      <p:sp>
        <p:nvSpPr>
          <p:cNvPr id="4" name="文本占位符 3"/>
          <p:cNvSpPr>
            <a:spLocks noGrp="1"/>
          </p:cNvSpPr>
          <p:nvPr>
            <p:ph type="body" sz="quarter" idx="12"/>
          </p:nvPr>
        </p:nvSpPr>
        <p:spPr>
          <a:xfrm>
            <a:off x="165791" y="706069"/>
            <a:ext cx="12167457" cy="1927919"/>
          </a:xfrm>
        </p:spPr>
        <p:txBody>
          <a:bodyPr/>
          <a:lstStyle/>
          <a:p>
            <a:r>
              <a:rPr lang="zh-CN" altLang="en-US" dirty="0">
                <a:latin typeface="微软雅黑" panose="020B0503020204020204" pitchFamily="34" charset="-122"/>
                <a:ea typeface="微软雅黑" panose="020B0503020204020204" pitchFamily="34" charset="-122"/>
              </a:rPr>
              <a:t>架构设计</a:t>
            </a:r>
            <a:endParaRPr lang="en-US" altLang="zh-CN" dirty="0">
              <a:latin typeface="微软雅黑" panose="020B0503020204020204" pitchFamily="34" charset="-122"/>
              <a:ea typeface="微软雅黑" panose="020B0503020204020204" pitchFamily="34" charset="-122"/>
            </a:endParaRPr>
          </a:p>
          <a:p>
            <a:r>
              <a:rPr lang="zh-CN" altLang="en-US" sz="1400" b="0" dirty="0">
                <a:solidFill>
                  <a:schemeClr val="bg1">
                    <a:lumMod val="65000"/>
                  </a:schemeClr>
                </a:solidFill>
                <a:latin typeface="微软雅黑" panose="020B0503020204020204" pitchFamily="34" charset="-122"/>
                <a:ea typeface="微软雅黑" panose="020B0503020204020204" pitchFamily="34" charset="-122"/>
              </a:rPr>
              <a:t>体现目前产品的部署架构，对云鼎内和云鼎外部署的部分做清晰标识。</a:t>
            </a:r>
            <a:endParaRPr lang="en-US" altLang="zh-CN" sz="1400" b="0" dirty="0">
              <a:solidFill>
                <a:schemeClr val="bg1">
                  <a:lumMod val="65000"/>
                </a:schemeClr>
              </a:solidFill>
              <a:latin typeface="微软雅黑" panose="020B0503020204020204" pitchFamily="34" charset="-122"/>
              <a:ea typeface="微软雅黑" panose="020B0503020204020204" pitchFamily="34" charset="-122"/>
            </a:endParaRPr>
          </a:p>
          <a:p>
            <a:r>
              <a:rPr lang="zh-CN" altLang="en-US" sz="1400" b="0" dirty="0">
                <a:solidFill>
                  <a:schemeClr val="bg1">
                    <a:lumMod val="65000"/>
                  </a:schemeClr>
                </a:solidFill>
                <a:latin typeface="微软雅黑" panose="020B0503020204020204" pitchFamily="34" charset="-122"/>
                <a:ea typeface="微软雅黑" panose="020B0503020204020204" pitchFamily="34" charset="-122"/>
              </a:rPr>
              <a:t>接入规则及安全规范见：</a:t>
            </a:r>
            <a:r>
              <a:rPr lang="en" altLang="zh-CN" sz="1400" b="0" dirty="0">
                <a:solidFill>
                  <a:schemeClr val="bg1">
                    <a:lumMod val="65000"/>
                  </a:schemeClr>
                </a:solidFill>
                <a:latin typeface="微软雅黑" panose="020B0503020204020204" pitchFamily="34" charset="-122"/>
                <a:ea typeface="微软雅黑" panose="020B0503020204020204" pitchFamily="34" charset="-122"/>
                <a:hlinkClick r:id="rId2">
                  <a:extLst>
                    <a:ext uri="{A12FA001-AC4F-418D-AE19-62706E023703}">
                      <ahyp:hlinkClr xmlns:ahyp="http://schemas.microsoft.com/office/drawing/2018/hyperlinkcolor" val="tx"/>
                    </a:ext>
                  </a:extLst>
                </a:hlinkClick>
              </a:rPr>
              <a:t>https://open.jd.com/home/home#/doc/common?listId=818</a:t>
            </a:r>
            <a:endParaRPr lang="en" altLang="zh-CN" sz="1400" b="0" dirty="0">
              <a:solidFill>
                <a:schemeClr val="bg1">
                  <a:lumMod val="65000"/>
                </a:schemeClr>
              </a:solidFill>
              <a:latin typeface="微软雅黑" panose="020B0503020204020204" pitchFamily="34" charset="-122"/>
              <a:ea typeface="微软雅黑" panose="020B0503020204020204" pitchFamily="34" charset="-122"/>
            </a:endParaRPr>
          </a:p>
          <a:p>
            <a:r>
              <a:rPr lang="zh-CN" altLang="en-US" sz="1400" b="0" dirty="0">
                <a:solidFill>
                  <a:schemeClr val="bg1">
                    <a:lumMod val="65000"/>
                  </a:schemeClr>
                </a:solidFill>
                <a:latin typeface="微软雅黑" panose="020B0503020204020204" pitchFamily="34" charset="-122"/>
                <a:ea typeface="微软雅黑" panose="020B0503020204020204" pitchFamily="34" charset="-122"/>
              </a:rPr>
              <a:t>第三方服务安全开发规范：</a:t>
            </a:r>
            <a:r>
              <a:rPr lang="en" altLang="zh-CN" sz="1400" b="0" dirty="0">
                <a:solidFill>
                  <a:schemeClr val="bg1">
                    <a:lumMod val="65000"/>
                  </a:schemeClr>
                </a:solidFill>
                <a:latin typeface="微软雅黑" panose="020B0503020204020204" pitchFamily="34" charset="-122"/>
                <a:ea typeface="微软雅黑" panose="020B0503020204020204" pitchFamily="34" charset="-122"/>
                <a:hlinkClick r:id="rId3">
                  <a:extLst>
                    <a:ext uri="{A12FA001-AC4F-418D-AE19-62706E023703}">
                      <ahyp:hlinkClr xmlns:ahyp="http://schemas.microsoft.com/office/drawing/2018/hyperlinkcolor" val="tx"/>
                    </a:ext>
                  </a:extLst>
                </a:hlinkClick>
              </a:rPr>
              <a:t>https://open.jd.com/home/home#/doc/common?listId=386</a:t>
            </a:r>
            <a:endParaRPr lang="en" altLang="zh-CN" sz="1400" b="0" dirty="0">
              <a:solidFill>
                <a:schemeClr val="bg1">
                  <a:lumMod val="65000"/>
                </a:schemeClr>
              </a:solidFill>
              <a:latin typeface="微软雅黑" panose="020B0503020204020204" pitchFamily="34" charset="-122"/>
              <a:ea typeface="微软雅黑" panose="020B0503020204020204" pitchFamily="34" charset="-122"/>
            </a:endParaRPr>
          </a:p>
          <a:p>
            <a:r>
              <a:rPr lang="en" altLang="zh-CN" sz="1400" b="0" dirty="0">
                <a:solidFill>
                  <a:schemeClr val="bg1">
                    <a:lumMod val="65000"/>
                  </a:schemeClr>
                </a:solidFill>
                <a:latin typeface="微软雅黑" panose="020B0503020204020204" pitchFamily="34" charset="-122"/>
                <a:ea typeface="微软雅黑" panose="020B0503020204020204" pitchFamily="34" charset="-122"/>
              </a:rPr>
              <a:t>OMS/ERP</a:t>
            </a:r>
            <a:r>
              <a:rPr lang="zh-CN" altLang="en" sz="1400" b="0" dirty="0">
                <a:solidFill>
                  <a:schemeClr val="bg1">
                    <a:lumMod val="65000"/>
                  </a:schemeClr>
                </a:solidFill>
                <a:latin typeface="微软雅黑" panose="020B0503020204020204" pitchFamily="34" charset="-122"/>
                <a:ea typeface="微软雅黑" panose="020B0503020204020204" pitchFamily="34" charset="-122"/>
              </a:rPr>
              <a:t>类</a:t>
            </a:r>
            <a:r>
              <a:rPr lang="zh-CN" altLang="en-US" sz="1400" b="0" dirty="0">
                <a:solidFill>
                  <a:schemeClr val="bg1">
                    <a:lumMod val="65000"/>
                  </a:schemeClr>
                </a:solidFill>
                <a:latin typeface="微软雅黑" panose="020B0503020204020204" pitchFamily="34" charset="-122"/>
                <a:ea typeface="微软雅黑" panose="020B0503020204020204" pitchFamily="34" charset="-122"/>
              </a:rPr>
              <a:t>软件数据安全标准：</a:t>
            </a:r>
            <a:r>
              <a:rPr lang="en" altLang="zh-CN" sz="1400" b="0" dirty="0">
                <a:solidFill>
                  <a:schemeClr val="bg1">
                    <a:lumMod val="65000"/>
                  </a:schemeClr>
                </a:solidFill>
                <a:latin typeface="微软雅黑" panose="020B0503020204020204" pitchFamily="34" charset="-122"/>
                <a:ea typeface="微软雅黑" panose="020B0503020204020204" pitchFamily="34" charset="-122"/>
                <a:hlinkClick r:id="rId4">
                  <a:extLst>
                    <a:ext uri="{A12FA001-AC4F-418D-AE19-62706E023703}">
                      <ahyp:hlinkClr xmlns:ahyp="http://schemas.microsoft.com/office/drawing/2018/hyperlinkcolor" val="tx"/>
                    </a:ext>
                  </a:extLst>
                </a:hlinkClick>
              </a:rPr>
              <a:t>https://open.jd.com/home/home#/announcement/detail?listId=1018&amp;itemId=951</a:t>
            </a:r>
            <a:endParaRPr lang="en" altLang="zh-CN" sz="1400" b="0" dirty="0">
              <a:solidFill>
                <a:schemeClr val="bg1">
                  <a:lumMod val="65000"/>
                </a:schemeClr>
              </a:solidFill>
              <a:latin typeface="微软雅黑" panose="020B0503020204020204" pitchFamily="34" charset="-122"/>
              <a:ea typeface="微软雅黑" panose="020B0503020204020204" pitchFamily="34" charset="-122"/>
            </a:endParaRPr>
          </a:p>
          <a:p>
            <a:endParaRPr lang="en-US" altLang="zh-CN" sz="1400" b="0" dirty="0">
              <a:solidFill>
                <a:schemeClr val="bg1">
                  <a:lumMod val="65000"/>
                </a:schemeClr>
              </a:solidFill>
              <a:latin typeface="微软雅黑" panose="020B0503020204020204" pitchFamily="34" charset="-122"/>
              <a:ea typeface="微软雅黑" panose="020B0503020204020204" pitchFamily="34" charset="-122"/>
            </a:endParaRPr>
          </a:p>
          <a:p>
            <a:endParaRPr lang="en-US" altLang="zh-CN" dirty="0">
              <a:latin typeface="微软雅黑" panose="020B0503020204020204" pitchFamily="34" charset="-122"/>
              <a:ea typeface="微软雅黑" panose="020B0503020204020204" pitchFamily="34" charset="-122"/>
            </a:endParaRPr>
          </a:p>
        </p:txBody>
      </p:sp>
      <p:sp>
        <p:nvSpPr>
          <p:cNvPr id="5" name="矩形 4">
            <a:extLst>
              <a:ext uri="{FF2B5EF4-FFF2-40B4-BE49-F238E27FC236}">
                <a16:creationId xmlns:a16="http://schemas.microsoft.com/office/drawing/2014/main" id="{D4327B89-D9CD-D945-AE68-C0756973F63E}"/>
              </a:ext>
            </a:extLst>
          </p:cNvPr>
          <p:cNvSpPr/>
          <p:nvPr/>
        </p:nvSpPr>
        <p:spPr>
          <a:xfrm>
            <a:off x="8073483" y="297694"/>
            <a:ext cx="3914078" cy="5261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40535922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62067" y="138372"/>
            <a:ext cx="6476553" cy="685464"/>
          </a:xfrm>
        </p:spPr>
        <p:txBody>
          <a:bodyPr/>
          <a:lstStyle/>
          <a:p>
            <a:r>
              <a:rPr lang="zh-CN" altLang="en-US" dirty="0">
                <a:latin typeface="微软雅黑" panose="020B0503020204020204" pitchFamily="34" charset="-122"/>
                <a:ea typeface="微软雅黑" panose="020B0503020204020204" pitchFamily="34" charset="-122"/>
              </a:rPr>
              <a:t>京麦开放平台</a:t>
            </a:r>
            <a:r>
              <a:rPr lang="en-US" altLang="zh-CN" dirty="0">
                <a:latin typeface="微软雅黑" panose="020B0503020204020204" pitchFamily="34" charset="-122"/>
                <a:ea typeface="微软雅黑" panose="020B0503020204020204" pitchFamily="34" charset="-122"/>
              </a:rPr>
              <a:t>-</a:t>
            </a:r>
            <a:r>
              <a:rPr lang="zh-CN" altLang="en-US" dirty="0">
                <a:latin typeface="微软雅黑" panose="020B0503020204020204" pitchFamily="34" charset="-122"/>
                <a:ea typeface="微软雅黑" panose="020B0503020204020204" pitchFamily="34" charset="-122"/>
              </a:rPr>
              <a:t>服务名称</a:t>
            </a:r>
          </a:p>
          <a:p>
            <a:endParaRPr lang="zh-CN" altLang="en-US" dirty="0"/>
          </a:p>
        </p:txBody>
      </p:sp>
      <p:sp>
        <p:nvSpPr>
          <p:cNvPr id="4" name="文本占位符 3"/>
          <p:cNvSpPr>
            <a:spLocks noGrp="1"/>
          </p:cNvSpPr>
          <p:nvPr>
            <p:ph type="body" sz="quarter" idx="12"/>
          </p:nvPr>
        </p:nvSpPr>
        <p:spPr>
          <a:xfrm>
            <a:off x="143489" y="755574"/>
            <a:ext cx="11844072" cy="2075481"/>
          </a:xfrm>
        </p:spPr>
        <p:txBody>
          <a:bodyPr/>
          <a:lstStyle/>
          <a:p>
            <a:r>
              <a:rPr lang="zh-CN" altLang="en-US" dirty="0">
                <a:latin typeface="微软雅黑" panose="020B0503020204020204" pitchFamily="34" charset="-122"/>
                <a:ea typeface="微软雅黑" panose="020B0503020204020204" pitchFamily="34" charset="-122"/>
              </a:rPr>
              <a:t>公司介绍  </a:t>
            </a:r>
            <a:endParaRPr lang="en-US" altLang="zh-CN" dirty="0">
              <a:latin typeface="微软雅黑" panose="020B0503020204020204" pitchFamily="34" charset="-122"/>
              <a:ea typeface="微软雅黑" panose="020B0503020204020204" pitchFamily="34" charset="-122"/>
            </a:endParaRPr>
          </a:p>
          <a:p>
            <a:r>
              <a:rPr lang="zh-CN" altLang="en-US" sz="1400" b="0" dirty="0">
                <a:solidFill>
                  <a:schemeClr val="bg1">
                    <a:lumMod val="65000"/>
                  </a:schemeClr>
                </a:solidFill>
                <a:latin typeface="微软雅黑" panose="020B0503020204020204" pitchFamily="34" charset="-122"/>
                <a:ea typeface="微软雅黑" panose="020B0503020204020204" pitchFamily="34" charset="-122"/>
              </a:rPr>
              <a:t>需要详细的介绍公司的背景情况，介绍团队的配置合理（开发、产品、运营）。</a:t>
            </a:r>
            <a:endParaRPr lang="en-US" altLang="zh-CN" sz="1400" b="0" dirty="0">
              <a:solidFill>
                <a:schemeClr val="bg1">
                  <a:lumMod val="65000"/>
                </a:schemeClr>
              </a:solidFill>
              <a:latin typeface="微软雅黑" panose="020B0503020204020204" pitchFamily="34" charset="-122"/>
              <a:ea typeface="微软雅黑" panose="020B0503020204020204" pitchFamily="34" charset="-122"/>
            </a:endParaRPr>
          </a:p>
          <a:p>
            <a:r>
              <a:rPr lang="zh-CN" altLang="en-US" sz="1400" b="0" dirty="0">
                <a:solidFill>
                  <a:schemeClr val="bg1">
                    <a:lumMod val="65000"/>
                  </a:schemeClr>
                </a:solidFill>
                <a:latin typeface="微软雅黑" panose="020B0503020204020204" pitchFamily="34" charset="-122"/>
                <a:ea typeface="微软雅黑" panose="020B0503020204020204" pitchFamily="34" charset="-122"/>
              </a:rPr>
              <a:t>请填写公司联系人信息 </a:t>
            </a:r>
            <a:r>
              <a:rPr lang="en-US" altLang="zh-CN" sz="1400" b="0" dirty="0" err="1">
                <a:solidFill>
                  <a:schemeClr val="bg1">
                    <a:lumMod val="65000"/>
                  </a:schemeClr>
                </a:solidFill>
                <a:latin typeface="微软雅黑" panose="020B0503020204020204" pitchFamily="34" charset="-122"/>
                <a:ea typeface="微软雅黑" panose="020B0503020204020204" pitchFamily="34" charset="-122"/>
              </a:rPr>
              <a:t>qq</a:t>
            </a:r>
            <a:r>
              <a:rPr lang="zh-CN" altLang="en-US" sz="1400" b="0" dirty="0">
                <a:solidFill>
                  <a:schemeClr val="bg1">
                    <a:lumMod val="65000"/>
                  </a:schemeClr>
                </a:solidFill>
                <a:latin typeface="微软雅黑" panose="020B0503020204020204" pitchFamily="34" charset="-122"/>
                <a:ea typeface="微软雅黑" panose="020B0503020204020204" pitchFamily="34" charset="-122"/>
              </a:rPr>
              <a:t>号</a:t>
            </a:r>
            <a:r>
              <a:rPr lang="en-US" altLang="zh-CN" sz="1400" b="0" dirty="0">
                <a:solidFill>
                  <a:schemeClr val="bg1">
                    <a:lumMod val="65000"/>
                  </a:schemeClr>
                </a:solidFill>
                <a:latin typeface="微软雅黑" panose="020B0503020204020204" pitchFamily="34" charset="-122"/>
                <a:ea typeface="微软雅黑" panose="020B0503020204020204" pitchFamily="34" charset="-122"/>
              </a:rPr>
              <a:t>+</a:t>
            </a:r>
            <a:r>
              <a:rPr lang="zh-CN" altLang="en-US" sz="1400" b="0" dirty="0">
                <a:solidFill>
                  <a:schemeClr val="bg1">
                    <a:lumMod val="65000"/>
                  </a:schemeClr>
                </a:solidFill>
                <a:latin typeface="微软雅黑" panose="020B0503020204020204" pitchFamily="34" charset="-122"/>
                <a:ea typeface="微软雅黑" panose="020B0503020204020204" pitchFamily="34" charset="-122"/>
              </a:rPr>
              <a:t>微信号</a:t>
            </a:r>
            <a:r>
              <a:rPr lang="en-US" altLang="zh-CN" sz="1400" b="0" dirty="0">
                <a:solidFill>
                  <a:schemeClr val="bg1">
                    <a:lumMod val="65000"/>
                  </a:schemeClr>
                </a:solidFill>
                <a:latin typeface="微软雅黑" panose="020B0503020204020204" pitchFamily="34" charset="-122"/>
                <a:ea typeface="微软雅黑" panose="020B0503020204020204" pitchFamily="34" charset="-122"/>
              </a:rPr>
              <a:t>+</a:t>
            </a:r>
            <a:r>
              <a:rPr lang="zh-CN" altLang="en-US" sz="1400" b="0" dirty="0">
                <a:solidFill>
                  <a:schemeClr val="bg1">
                    <a:lumMod val="65000"/>
                  </a:schemeClr>
                </a:solidFill>
                <a:latin typeface="微软雅黑" panose="020B0503020204020204" pitchFamily="34" charset="-122"/>
                <a:ea typeface="微软雅黑" panose="020B0503020204020204" pitchFamily="34" charset="-122"/>
              </a:rPr>
              <a:t>手机号，以便后续的业务对接。</a:t>
            </a:r>
            <a:endParaRPr lang="en-US" altLang="zh-CN" sz="1400" b="0" dirty="0">
              <a:solidFill>
                <a:schemeClr val="bg1">
                  <a:lumMod val="65000"/>
                </a:schemeClr>
              </a:solidFill>
              <a:latin typeface="微软雅黑" panose="020B0503020204020204" pitchFamily="34" charset="-122"/>
              <a:ea typeface="微软雅黑" panose="020B0503020204020204" pitchFamily="34" charset="-122"/>
            </a:endParaRPr>
          </a:p>
          <a:p>
            <a:endParaRPr lang="en-US" altLang="zh-CN" sz="1400" b="0" dirty="0">
              <a:solidFill>
                <a:schemeClr val="bg1">
                  <a:lumMod val="65000"/>
                </a:schemeClr>
              </a:solidFill>
              <a:highlight>
                <a:srgbClr val="FFFF00"/>
              </a:highlight>
              <a:latin typeface="微软雅黑" panose="020B0503020204020204" pitchFamily="34" charset="-122"/>
              <a:ea typeface="微软雅黑" panose="020B0503020204020204" pitchFamily="34" charset="-122"/>
            </a:endParaRPr>
          </a:p>
          <a:p>
            <a:endParaRPr lang="en-US" altLang="zh-CN" sz="1400" b="0" dirty="0">
              <a:solidFill>
                <a:schemeClr val="bg1">
                  <a:lumMod val="65000"/>
                </a:schemeClr>
              </a:solidFill>
              <a:highlight>
                <a:srgbClr val="FFFF00"/>
              </a:highlight>
              <a:latin typeface="微软雅黑" panose="020B0503020204020204" pitchFamily="34" charset="-122"/>
              <a:ea typeface="微软雅黑" panose="020B0503020204020204" pitchFamily="34" charset="-122"/>
            </a:endParaRPr>
          </a:p>
        </p:txBody>
      </p:sp>
      <p:sp>
        <p:nvSpPr>
          <p:cNvPr id="5" name="矩形 4">
            <a:extLst>
              <a:ext uri="{FF2B5EF4-FFF2-40B4-BE49-F238E27FC236}">
                <a16:creationId xmlns:a16="http://schemas.microsoft.com/office/drawing/2014/main" id="{D4327B89-D9CD-D945-AE68-C0756973F63E}"/>
              </a:ext>
            </a:extLst>
          </p:cNvPr>
          <p:cNvSpPr/>
          <p:nvPr/>
        </p:nvSpPr>
        <p:spPr>
          <a:xfrm>
            <a:off x="8073483" y="215751"/>
            <a:ext cx="3914078" cy="5261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4142809581"/>
      </p:ext>
    </p:extLst>
  </p:cSld>
  <p:clrMapOvr>
    <a:masterClrMapping/>
  </p:clrMapOvr>
</p:sld>
</file>

<file path=ppt/theme/theme1.xml><?xml version="1.0" encoding="utf-8"?>
<a:theme xmlns:a="http://schemas.openxmlformats.org/drawingml/2006/main" name="京东 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京东 1" id="{3C833BD7-F12F-4599-A65C-706B3A0BF100}" vid="{1944FE4F-69BE-4727-BA43-F31D87BB5599}"/>
    </a:ext>
  </a:extLst>
</a:theme>
</file>

<file path=docProps/app.xml><?xml version="1.0" encoding="utf-8"?>
<Properties xmlns="http://schemas.openxmlformats.org/officeDocument/2006/extended-properties" xmlns:vt="http://schemas.openxmlformats.org/officeDocument/2006/docPropsVTypes">
  <Template>京东 1</Template>
  <TotalTime>1814</TotalTime>
  <Words>1102</Words>
  <Application>Microsoft Macintosh PowerPoint</Application>
  <PresentationFormat>宽屏</PresentationFormat>
  <Paragraphs>92</Paragraphs>
  <Slides>11</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11</vt:i4>
      </vt:variant>
    </vt:vector>
  </HeadingPairs>
  <TitlesOfParts>
    <vt:vector size="18" baseType="lpstr">
      <vt:lpstr>宋体</vt:lpstr>
      <vt:lpstr>Microsoft YaHei</vt:lpstr>
      <vt:lpstr>Microsoft YaHei</vt:lpstr>
      <vt:lpstr>Arial</vt:lpstr>
      <vt:lpstr>Calibri</vt:lpstr>
      <vt:lpstr>Wingdings</vt:lpstr>
      <vt:lpstr>京东 1</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zhuangyu1</dc:creator>
  <cp:lastModifiedBy>何梦莹</cp:lastModifiedBy>
  <cp:revision>111</cp:revision>
  <dcterms:created xsi:type="dcterms:W3CDTF">2018-11-01T11:32:25Z</dcterms:created>
  <dcterms:modified xsi:type="dcterms:W3CDTF">2020-03-19T03:50:52Z</dcterms:modified>
</cp:coreProperties>
</file>